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5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8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9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34" r:id="rId6"/>
    <p:sldMasterId id="2147483746" r:id="rId7"/>
    <p:sldMasterId id="2147483747" r:id="rId8"/>
    <p:sldMasterId id="2147483759" r:id="rId9"/>
    <p:sldMasterId id="2147483771" r:id="rId10"/>
  </p:sldMasterIdLst>
  <p:notesMasterIdLst>
    <p:notesMasterId r:id="rId28"/>
  </p:notesMasterIdLst>
  <p:sldIdLst>
    <p:sldId id="1112" r:id="rId11"/>
    <p:sldId id="1394" r:id="rId12"/>
    <p:sldId id="1123" r:id="rId13"/>
    <p:sldId id="1124" r:id="rId14"/>
    <p:sldId id="1411" r:id="rId15"/>
    <p:sldId id="1128" r:id="rId16"/>
    <p:sldId id="1412" r:id="rId17"/>
    <p:sldId id="1413" r:id="rId18"/>
    <p:sldId id="1392" r:id="rId19"/>
    <p:sldId id="1188" r:id="rId20"/>
    <p:sldId id="1367" r:id="rId21"/>
    <p:sldId id="1368" r:id="rId22"/>
    <p:sldId id="1369" r:id="rId23"/>
    <p:sldId id="1266" r:id="rId24"/>
    <p:sldId id="1370" r:id="rId25"/>
    <p:sldId id="1371" r:id="rId26"/>
    <p:sldId id="1414" r:id="rId27"/>
  </p:sldIdLst>
  <p:sldSz cx="12187238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5930" indent="190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3130" indent="190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68425" indent="31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5625" indent="31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46">
          <p15:clr>
            <a:srgbClr val="A4A3A4"/>
          </p15:clr>
        </p15:guide>
        <p15:guide id="2" pos="38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000"/>
    <a:srgbClr val="FE0000"/>
    <a:srgbClr val="FF891C"/>
    <a:srgbClr val="D6343F"/>
    <a:srgbClr val="2E75B6"/>
    <a:srgbClr val="000000"/>
    <a:srgbClr val="ED7D31"/>
    <a:srgbClr val="EA4029"/>
    <a:srgbClr val="4F81BD"/>
    <a:srgbClr val="0776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76BA05-9AEC-4284-B7C9-EACB91ADD6DA}" v="19" dt="2023-02-21T02:09:41.0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42" autoAdjust="0"/>
    <p:restoredTop sz="87618" autoAdjust="0"/>
  </p:normalViewPr>
  <p:slideViewPr>
    <p:cSldViewPr>
      <p:cViewPr varScale="1">
        <p:scale>
          <a:sx n="70" d="100"/>
          <a:sy n="70" d="100"/>
        </p:scale>
        <p:origin x="444" y="39"/>
      </p:cViewPr>
      <p:guideLst>
        <p:guide orient="horz" pos="1946"/>
        <p:guide pos="3838"/>
      </p:guideLst>
    </p:cSldViewPr>
  </p:slideViewPr>
  <p:outlineViewPr>
    <p:cViewPr>
      <p:scale>
        <a:sx n="33" d="100"/>
        <a:sy n="33" d="100"/>
      </p:scale>
      <p:origin x="0" y="-29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88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viewProps" Target="viewProps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9459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24775AE-B519-4811-A0D7-965770514359}" type="datetimeFigureOut">
              <a:rPr lang="zh-CN" altLang="en-US"/>
              <a:t>2023/3/19</a:t>
            </a:fld>
            <a:endParaRPr lang="en-US"/>
          </a:p>
        </p:txBody>
      </p:sp>
      <p:sp>
        <p:nvSpPr>
          <p:cNvPr id="124932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82588" y="685800"/>
            <a:ext cx="60928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9461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19462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9463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fld id="{07E88DE1-3425-4D29-9AB3-F99F740A8521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684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56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简单做些课程介绍，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7E88DE1-3425-4D29-9AB3-F99F740A8521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6</a:t>
            </a:fld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E88DE1-3425-4D29-9AB3-F99F740A8521}" type="slidenum">
              <a:rPr lang="zh-CN" altLang="en-US" smtClean="0"/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5932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简单做些课程介绍，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E88DE1-3425-4D29-9AB3-F99F740A8521}" type="slidenum">
              <a:rPr lang="zh-CN" altLang="en-US" smtClean="0"/>
              <a:t>11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Relationship Id="rId5" Type="http://schemas.openxmlformats.org/officeDocument/2006/relationships/hyperlink" Target="http://www.rapidbbs.cn/" TargetMode="External"/><Relationship Id="rId4" Type="http://schemas.openxmlformats.org/officeDocument/2006/relationships/image" Target="../media/image6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Relationship Id="rId5" Type="http://schemas.openxmlformats.org/officeDocument/2006/relationships/hyperlink" Target="http://www.rapidbbs.cn/" TargetMode="External"/><Relationship Id="rId4" Type="http://schemas.openxmlformats.org/officeDocument/2006/relationships/image" Target="../media/image5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4" Type="http://schemas.openxmlformats.org/officeDocument/2006/relationships/hyperlink" Target="http://www.rapidbbs.cn/" TargetMode="Externa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4" Type="http://schemas.openxmlformats.org/officeDocument/2006/relationships/hyperlink" Target="http://www.rapidbbs.cn/" TargetMode="Externa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pidbbs.cn/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pidbbs.cn/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pidbbs.cn/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pidbbs.cn/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pidbbs.cn/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pidbbs.cn/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pidbbs.cn/" TargetMode="External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pidbbs.cn/" TargetMode="External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pidbbs.cn/" TargetMode="External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pidbbs.cn/" TargetMode="External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pidbbs.cn/" TargetMode="External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pidbbs.cn/" TargetMode="External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pidbbs.cn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pidbbs.cn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pidbbs.cn/" TargetMode="External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pidbbs.cn/" TargetMode="External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pidbbs.cn/" TargetMode="External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pidbbs.cn/" TargetMode="External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pidbbs.cn/" TargetMode="External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pidbbs.cn/" TargetMode="External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pidbbs.cn/" TargetMode="External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pidbbs.cn/" TargetMode="External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5" Type="http://schemas.openxmlformats.org/officeDocument/2006/relationships/hyperlink" Target="http://www.rapidbbs.cn/" TargetMode="External"/><Relationship Id="rId4" Type="http://schemas.openxmlformats.org/officeDocument/2006/relationships/image" Target="../media/image9.jpe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6" Type="http://schemas.openxmlformats.org/officeDocument/2006/relationships/hyperlink" Target="http://www.rapidbbs.cn/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5" Type="http://schemas.openxmlformats.org/officeDocument/2006/relationships/hyperlink" Target="http://www.rapidbbs.cn/" TargetMode="External"/><Relationship Id="rId4" Type="http://schemas.openxmlformats.org/officeDocument/2006/relationships/image" Target="../media/image11.jpeg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pidbbs.cn/" TargetMode="External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pidbbs.cn/" TargetMode="External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pidbbs.cn/" TargetMode="External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pidbbs.cn/" TargetMode="External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pidbbs.cn/" TargetMode="External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pidbbs.cn/" TargetMode="External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pidbbs.cn/" TargetMode="External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pidbbs.cn/" TargetMode="External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519" y="2130663"/>
            <a:ext cx="10358438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919" y="3886200"/>
            <a:ext cx="852963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9825C6D7-EF8A-4369-993A-D0A9463B2EEA}" type="datetimeFigureOut">
              <a:rPr lang="zh-CN" altLang="en-US"/>
              <a:t>2023/3/19</a:t>
            </a:fld>
            <a:endParaRPr 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C7DFB-1BB7-4D30-924A-A2E0C4B82164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AB131FE0-913D-42A1-886E-C3D9C76F3291}" type="datetimeFigureOut">
              <a:rPr lang="zh-CN" altLang="en-US"/>
              <a:t>2023/3/19</a:t>
            </a:fld>
            <a:endParaRPr 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8C7A3-2397-4EFC-8FEE-5C1A88BF9CB1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06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1600" y="987425"/>
            <a:ext cx="616902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06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189E9-87E1-4958-8AC2-0F4664DA63C4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C0C78-BC2B-4121-9E40-AF087302B471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06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1600" y="987425"/>
            <a:ext cx="6169025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06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AECFC-BB02-4C4D-B3A1-92431C5CC968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8ACD8-3D5E-433F-8261-19CD3E825EF2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D16CD-9A76-4858-930A-66EDDE2FC150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08BD6-256D-4E7C-9220-E9A905A9D775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1725" y="365125"/>
            <a:ext cx="2627313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11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FC6CB-415A-48DE-967E-155AB1AB2D9B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A3254-0E22-46AF-B96B-285ADDA98A65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405" y="1122363"/>
            <a:ext cx="914042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405" y="3602038"/>
            <a:ext cx="914042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3765" indent="0" algn="ctr">
              <a:buNone/>
              <a:defRPr sz="1800"/>
            </a:lvl3pPr>
            <a:lvl4pPr marL="1370965" indent="0" algn="ctr">
              <a:buNone/>
              <a:defRPr sz="1600"/>
            </a:lvl4pPr>
            <a:lvl5pPr marL="1828165" indent="0" algn="ctr">
              <a:buNone/>
              <a:defRPr sz="1600"/>
            </a:lvl5pPr>
            <a:lvl6pPr marL="2285365" indent="0" algn="ctr">
              <a:buNone/>
              <a:defRPr sz="1600"/>
            </a:lvl6pPr>
            <a:lvl7pPr marL="2741930" indent="0" algn="ctr">
              <a:buNone/>
              <a:defRPr sz="1600"/>
            </a:lvl7pPr>
            <a:lvl8pPr marL="3199130" indent="0" algn="ctr">
              <a:buNone/>
              <a:defRPr sz="1600"/>
            </a:lvl8pPr>
            <a:lvl9pPr marL="365633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</a:lstStyle>
          <a:p>
            <a:pPr>
              <a:defRPr/>
            </a:pPr>
            <a:fld id="{66FBB25E-DD08-4963-BDBD-451BAB0A3C50}" type="datetimeFigureOut">
              <a:rPr lang="zh-CN" altLang="en-US"/>
              <a:t>2023/3/19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</a:lstStyle>
          <a:p>
            <a:fld id="{A6675B9E-4AEB-404C-A333-F5976D87D31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</a:lstStyle>
          <a:p>
            <a:pPr>
              <a:defRPr/>
            </a:pPr>
            <a:fld id="{B0A7827E-9C97-43BC-B959-D5757FA55FFB}" type="datetimeFigureOut">
              <a:rPr lang="zh-CN" altLang="en-US"/>
              <a:t>2023/3/19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</a:lstStyle>
          <a:p>
            <a:fld id="{F7E4011D-863A-4C50-887E-C927AA378DD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525" y="1709739"/>
            <a:ext cx="10511493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525" y="4589464"/>
            <a:ext cx="1051149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76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09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1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9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1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3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</a:lstStyle>
          <a:p>
            <a:pPr>
              <a:defRPr/>
            </a:pPr>
            <a:fld id="{D30B991B-A6F5-4587-B941-8306E7D8EB76}" type="datetimeFigureOut">
              <a:rPr lang="zh-CN" altLang="en-US"/>
              <a:t>2023/3/19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</a:lstStyle>
          <a:p>
            <a:fld id="{94C8AA30-8EA9-42A9-AFAE-E19FF04B7CF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7873" y="1825625"/>
            <a:ext cx="5179576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69789" y="1825625"/>
            <a:ext cx="5179576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</a:lstStyle>
          <a:p>
            <a:pPr>
              <a:defRPr/>
            </a:pPr>
            <a:fld id="{5C11D292-67CB-4C4E-93F0-C04FF153FDBB}" type="datetimeFigureOut">
              <a:rPr lang="zh-CN" altLang="en-US"/>
              <a:t>2023/3/19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</a:lstStyle>
          <a:p>
            <a:fld id="{52D2CBA1-2F21-4601-BC00-D8C5C92681D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460" y="365126"/>
            <a:ext cx="10511493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1" y="1681163"/>
            <a:ext cx="515577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3765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1930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461" y="2505075"/>
            <a:ext cx="5155772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69789" y="1681163"/>
            <a:ext cx="518116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3765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1930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69789" y="2505075"/>
            <a:ext cx="5181164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</a:lstStyle>
          <a:p>
            <a:pPr>
              <a:defRPr/>
            </a:pPr>
            <a:fld id="{1729BA1D-222D-4C1F-AD59-EF0812EED43F}" type="datetimeFigureOut">
              <a:rPr lang="zh-CN" altLang="en-US"/>
              <a:t>2023/3/19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</a:lstStyle>
          <a:p>
            <a:fld id="{F4EB5EA8-6ADD-4552-9C83-A2D0D40F293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</a:lstStyle>
          <a:p>
            <a:pPr>
              <a:defRPr/>
            </a:pPr>
            <a:fld id="{21B2604D-974B-40DC-B18B-F11A3E902552}" type="datetimeFigureOut">
              <a:rPr lang="zh-CN" altLang="en-US"/>
              <a:t>2023/3/19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</a:lstStyle>
          <a:p>
            <a:fld id="{16878D37-CAC5-4521-A8D4-41736B2A7D2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6025" y="274876"/>
            <a:ext cx="2741613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719" y="274876"/>
            <a:ext cx="8074025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D0401DFB-490F-4A56-A4D2-01E6AC450E28}" type="datetimeFigureOut">
              <a:rPr lang="zh-CN" altLang="en-US"/>
              <a:t>2023/3/19</a:t>
            </a:fld>
            <a:endParaRPr 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73F15-94E2-4117-A2CB-616068B4094C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</a:lstStyle>
          <a:p>
            <a:pPr>
              <a:defRPr/>
            </a:pPr>
            <a:fld id="{6CDFCE48-BC3D-4B9B-8550-25E297CEC35B}" type="datetimeFigureOut">
              <a:rPr lang="zh-CN" altLang="en-US"/>
              <a:t>2023/3/19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</a:lstStyle>
          <a:p>
            <a:fld id="{CF42B2F7-EB8A-4DF9-923D-23DF6670502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461" y="457200"/>
            <a:ext cx="393070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1164" y="987426"/>
            <a:ext cx="6169789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461" y="2057400"/>
            <a:ext cx="393070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3765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1930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</a:lstStyle>
          <a:p>
            <a:pPr>
              <a:defRPr/>
            </a:pPr>
            <a:fld id="{E3D8F699-7268-4D15-B3A0-7E893CE9FE28}" type="datetimeFigureOut">
              <a:rPr lang="zh-CN" altLang="en-US"/>
              <a:t>2023/3/19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</a:lstStyle>
          <a:p>
            <a:fld id="{1B8F7D81-F49C-4400-96F8-E4B5106ADB5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461" y="457200"/>
            <a:ext cx="393070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1164" y="987426"/>
            <a:ext cx="6169789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3765" indent="0">
              <a:buNone/>
              <a:defRPr sz="2400"/>
            </a:lvl3pPr>
            <a:lvl4pPr marL="1370965" indent="0">
              <a:buNone/>
              <a:defRPr sz="2000"/>
            </a:lvl4pPr>
            <a:lvl5pPr marL="1828165" indent="0">
              <a:buNone/>
              <a:defRPr sz="2000"/>
            </a:lvl5pPr>
            <a:lvl6pPr marL="2285365" indent="0">
              <a:buNone/>
              <a:defRPr sz="2000"/>
            </a:lvl6pPr>
            <a:lvl7pPr marL="2741930" indent="0">
              <a:buNone/>
              <a:defRPr sz="2000"/>
            </a:lvl7pPr>
            <a:lvl8pPr marL="3199130" indent="0">
              <a:buNone/>
              <a:defRPr sz="2000"/>
            </a:lvl8pPr>
            <a:lvl9pPr marL="365633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461" y="2057400"/>
            <a:ext cx="393070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3765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1930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</a:lstStyle>
          <a:p>
            <a:pPr>
              <a:defRPr/>
            </a:pPr>
            <a:fld id="{7B8C2B56-2F0B-4A09-900D-E198FF9E7168}" type="datetimeFigureOut">
              <a:rPr lang="zh-CN" altLang="en-US"/>
              <a:t>2023/3/19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</a:lstStyle>
          <a:p>
            <a:fld id="{F80675B8-116E-4744-919F-522CF229593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</a:lstStyle>
          <a:p>
            <a:pPr>
              <a:defRPr/>
            </a:pPr>
            <a:fld id="{FE7E52DD-C4F2-4425-AE42-753923A05448}" type="datetimeFigureOut">
              <a:rPr lang="zh-CN" altLang="en-US"/>
              <a:t>2023/3/19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</a:lstStyle>
          <a:p>
            <a:fld id="{88AA2E7F-4806-4D7C-934C-10B1BE4E801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1492" y="365125"/>
            <a:ext cx="2627873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7873" y="365125"/>
            <a:ext cx="7731279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</a:lstStyle>
          <a:p>
            <a:pPr>
              <a:defRPr/>
            </a:pPr>
            <a:fld id="{9EA63999-8412-473C-8E83-7D6841191796}" type="datetimeFigureOut">
              <a:rPr lang="zh-CN" altLang="en-US"/>
              <a:t>2023/3/19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</a:lstStyle>
          <a:p>
            <a:fld id="{A2EE8BA2-EB19-4CB5-9C6B-BCD4ADBF4DD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 Non-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046" y="228605"/>
            <a:ext cx="11147561" cy="7753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046" y="1447800"/>
            <a:ext cx="11147561" cy="9506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890"/>
              </a:spcAft>
              <a:buNone/>
              <a:defRPr sz="3905" spc="-99" baseline="0">
                <a:latin typeface="Segoe UI Light" panose="020B0502040204020203" pitchFamily="34" charset="0"/>
              </a:defRPr>
            </a:lvl1pPr>
            <a:lvl2pPr marL="0" indent="0">
              <a:spcBef>
                <a:spcPts val="0"/>
              </a:spcBef>
              <a:spcAft>
                <a:spcPts val="395"/>
              </a:spcAft>
              <a:buNone/>
              <a:defRPr sz="1955" spc="-51" baseline="0"/>
            </a:lvl2pPr>
            <a:lvl3pPr marL="0" indent="0">
              <a:spcBef>
                <a:spcPts val="0"/>
              </a:spcBef>
              <a:spcAft>
                <a:spcPts val="395"/>
              </a:spcAft>
              <a:buNone/>
              <a:defRPr sz="1955"/>
            </a:lvl3pPr>
            <a:lvl4pPr marL="0" indent="0">
              <a:spcBef>
                <a:spcPts val="0"/>
              </a:spcBef>
              <a:spcAft>
                <a:spcPts val="395"/>
              </a:spcAft>
              <a:buNone/>
              <a:defRPr/>
            </a:lvl4pPr>
            <a:lvl5pPr marL="0" indent="0">
              <a:spcBef>
                <a:spcPts val="0"/>
              </a:spcBef>
              <a:spcAft>
                <a:spcPts val="395"/>
              </a:spcAft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046" y="228605"/>
            <a:ext cx="11147561" cy="7753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046" y="1447929"/>
            <a:ext cx="11147561" cy="20005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046" y="1447929"/>
            <a:ext cx="11147561" cy="2000548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3923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3923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2B5C2-5AC1-47D3-8AFE-8D42B4F74E42}" type="datetimeFigureOut">
              <a:rPr lang="zh-CN" altLang="en-US"/>
              <a:t>2023/3/19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E4E96-3B7F-4EC1-8053-911AB062946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Layout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519046" y="1447929"/>
            <a:ext cx="11147561" cy="2000548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anose="05000000000000000000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1pPr>
            <a:lvl2pPr>
              <a:buClr>
                <a:srgbClr val="FFFFFF"/>
              </a:buClr>
              <a:buSzPct val="70000"/>
              <a:buFont typeface="Wingdings" panose="05000000000000000000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2pPr>
            <a:lvl3pPr>
              <a:buClr>
                <a:srgbClr val="FFFFFF"/>
              </a:buClr>
              <a:buSzPct val="70000"/>
              <a:buFont typeface="Wingdings" panose="05000000000000000000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3pPr>
            <a:lvl4pPr>
              <a:buClr>
                <a:srgbClr val="FFFFFF"/>
              </a:buClr>
              <a:buSzPct val="70000"/>
              <a:buFont typeface="Wingdings" panose="05000000000000000000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4pPr>
            <a:lvl5pPr>
              <a:buClr>
                <a:srgbClr val="FFFFFF"/>
              </a:buClr>
              <a:buSzPct val="70000"/>
              <a:buFont typeface="Wingdings" panose="05000000000000000000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519046" y="1447929"/>
            <a:ext cx="11147561" cy="2000548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anose="05000000000000000000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1pPr>
            <a:lvl2pPr>
              <a:buClr>
                <a:srgbClr val="FFFFFF"/>
              </a:buClr>
              <a:buSzPct val="70000"/>
              <a:buFont typeface="Wingdings" panose="05000000000000000000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2pPr>
            <a:lvl3pPr>
              <a:buClr>
                <a:srgbClr val="FFFFFF"/>
              </a:buClr>
              <a:buSzPct val="70000"/>
              <a:buFont typeface="Wingdings" panose="05000000000000000000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3pPr>
            <a:lvl4pPr>
              <a:buClr>
                <a:srgbClr val="FFFFFF"/>
              </a:buClr>
              <a:buSzPct val="70000"/>
              <a:buFont typeface="Wingdings" panose="05000000000000000000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4pPr>
            <a:lvl5pPr>
              <a:buClr>
                <a:srgbClr val="FFFFFF"/>
              </a:buClr>
              <a:buSzPct val="70000"/>
              <a:buFont typeface="Wingdings" panose="05000000000000000000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15" y="6238979"/>
            <a:ext cx="12187239" cy="619125"/>
          </a:xfrm>
          <a:solidFill>
            <a:srgbClr val="FFFF99"/>
          </a:solidFill>
        </p:spPr>
        <p:txBody>
          <a:bodyPr wrap="square" lIns="114936" tIns="57467" rIns="114936" bIns="57467" anchor="b" anchorCtr="0">
            <a:noAutofit/>
          </a:bodyPr>
          <a:lstStyle>
            <a:lvl1pPr algn="r">
              <a:buFont typeface="Arial" panose="020B0604020202020204" pitchFamily="34" charset="0"/>
              <a:buNone/>
              <a:defRPr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42D1D-1397-47C0-8565-39422B1B1D1E}" type="datetimeFigureOut">
              <a:rPr lang="zh-CN" altLang="en-US"/>
              <a:t>2023/3/19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0A360-4CD2-4A6A-90C3-32461906AC3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083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083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8EC09-1800-40E4-BEC6-A7B12C75CE9F}" type="datetimeFigureOut">
              <a:rPr lang="zh-CN" altLang="en-US"/>
              <a:t>2023/3/19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91528-C3EE-4B94-95D1-6C38D9F6D59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78425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69025" y="1825625"/>
            <a:ext cx="5180013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5547A-15BF-4998-8038-8CCF4B9BE569}" type="datetimeFigureOut">
              <a:rPr lang="zh-CN" altLang="en-US"/>
              <a:t>2023/3/19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EBAA2-7C26-49DC-84B8-08F30D2A13F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0837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62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620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69025" y="1681163"/>
            <a:ext cx="51816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69025" y="2505075"/>
            <a:ext cx="518160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B4F0B-94C5-40A0-AE63-090A7DDB15A7}" type="datetimeFigureOut">
              <a:rPr lang="zh-CN" altLang="en-US"/>
              <a:t>2023/3/19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68E3E-BCD7-4399-800B-FE3B26A26A4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C5055-4640-46B4-B305-5494BB486C89}" type="datetimeFigureOut">
              <a:rPr lang="zh-CN" altLang="en-US"/>
              <a:t>2023/3/19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53C01-5ED6-4B1F-89E1-07122101850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94F86-0994-4DF1-875B-C8A99FA6383B}" type="datetimeFigureOut">
              <a:rPr lang="zh-CN" altLang="en-US"/>
              <a:t>2023/3/19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58C40-15CA-4CF3-BAC9-C306BAEA6F4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06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1600" y="987425"/>
            <a:ext cx="616902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06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189E9-87E1-4958-8AC2-0F4664DA63C4}" type="datetimeFigureOut">
              <a:rPr lang="zh-CN" altLang="en-US"/>
              <a:t>2023/3/19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C0C78-BC2B-4121-9E40-AF087302B47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535CE2D0-D8EE-4FD8-968D-91A33DEC188A}" type="datetimeFigureOut">
              <a:rPr lang="zh-CN" altLang="en-US"/>
              <a:t>2023/3/19</a:t>
            </a:fld>
            <a:endParaRPr 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8A802-1FD5-483B-96C4-C0E6018F35A7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06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1600" y="987425"/>
            <a:ext cx="6169025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06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AECFC-BB02-4C4D-B3A1-92431C5CC968}" type="datetimeFigureOut">
              <a:rPr lang="zh-CN" altLang="en-US"/>
              <a:t>2023/3/19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8ACD8-3D5E-433F-8261-19CD3E825EF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D16CD-9A76-4858-930A-66EDDE2FC150}" type="datetimeFigureOut">
              <a:rPr lang="zh-CN" altLang="en-US"/>
              <a:t>2023/3/19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08BD6-256D-4E7C-9220-E9A905A9D77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1725" y="365125"/>
            <a:ext cx="2627313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11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FC6CB-415A-48DE-967E-155AB1AB2D9B}" type="datetimeFigureOut">
              <a:rPr lang="zh-CN" altLang="en-US"/>
              <a:t>2023/3/19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A3254-0E22-46AF-B96B-285ADDA98A6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39238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39238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0838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0838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0838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0838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0838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784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69025" y="1825625"/>
            <a:ext cx="5180013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0837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620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620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69025" y="1681163"/>
            <a:ext cx="518160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69025" y="2505075"/>
            <a:ext cx="518160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0838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144" y="4407138"/>
            <a:ext cx="1036002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144" y="2906713"/>
            <a:ext cx="1036002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F1B789A6-5FF8-4A0C-AE3A-70F818ABB186}" type="datetimeFigureOut">
              <a:rPr lang="zh-CN" altLang="en-US"/>
              <a:t>2023/3/19</a:t>
            </a:fld>
            <a:endParaRPr 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DBDB3-C5C0-473D-91CC-3D4020F994D6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065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1600" y="987425"/>
            <a:ext cx="6169025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065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065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1600" y="987425"/>
            <a:ext cx="6169025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065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0838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0838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1725" y="365125"/>
            <a:ext cx="2627313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11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39238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39238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0838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0838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0838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0838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0838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784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69025" y="1825625"/>
            <a:ext cx="5180013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0837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620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620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69025" y="1681163"/>
            <a:ext cx="518160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69025" y="2505075"/>
            <a:ext cx="518160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0838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719" y="1600206"/>
            <a:ext cx="54070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69025" y="1600206"/>
            <a:ext cx="54086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65E4A2C7-B43D-4F80-BF46-FCD7C9945785}" type="datetimeFigureOut">
              <a:rPr lang="zh-CN" altLang="en-US"/>
              <a:t>2023/3/19</a:t>
            </a:fld>
            <a:endParaRPr 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EEE51-E1A4-487D-BCA0-BCCA7743D033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065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1600" y="987425"/>
            <a:ext cx="6169025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065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065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1600" y="987425"/>
            <a:ext cx="6169025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065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0838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0838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1725" y="365125"/>
            <a:ext cx="2627313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11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">
    <p:bg bwMode="gray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0"/>
            <a:ext cx="12187238" cy="6856620"/>
          </a:xfrm>
          <a:prstGeom prst="rect">
            <a:avLst/>
          </a:prstGeom>
        </p:spPr>
      </p:pic>
      <p:pic>
        <p:nvPicPr>
          <p:cNvPr id="4" name="MS logo white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 bwMode="gray">
          <a:xfrm>
            <a:off x="462088" y="474236"/>
            <a:ext cx="1774816" cy="3803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516" y="440492"/>
            <a:ext cx="2870349" cy="1318654"/>
          </a:xfrm>
          <a:prstGeom prst="rect">
            <a:avLst/>
          </a:prstGeom>
        </p:spPr>
      </p:pic>
      <p:sp>
        <p:nvSpPr>
          <p:cNvPr id="5" name="矩形 4">
            <a:hlinkClick r:id="rId5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hoto Layout">
    <p:bg bwMode="gray">
      <p:bgPr>
        <a:solidFill>
          <a:srgbClr val="002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37" r="3431" b="2608"/>
          <a:stretch>
            <a:fillRect/>
          </a:stretch>
        </p:blipFill>
        <p:spPr>
          <a:xfrm>
            <a:off x="0" y="-7783"/>
            <a:ext cx="12216796" cy="6873565"/>
          </a:xfrm>
          <a:prstGeom prst="rect">
            <a:avLst/>
          </a:prstGeom>
        </p:spPr>
      </p:pic>
      <p:sp>
        <p:nvSpPr>
          <p:cNvPr id="19" name="Dark gradation top"/>
          <p:cNvSpPr/>
          <p:nvPr userDrawn="1"/>
        </p:nvSpPr>
        <p:spPr bwMode="gray">
          <a:xfrm>
            <a:off x="0" y="-7783"/>
            <a:ext cx="12101495" cy="6568608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70000"/>
                </a:srgbClr>
              </a:gs>
              <a:gs pos="40000">
                <a:srgbClr val="000000">
                  <a:alpha val="0"/>
                </a:srgbClr>
              </a:gs>
            </a:gsLst>
            <a:lin ang="270000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09" y="440492"/>
            <a:ext cx="2870349" cy="1318654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 bwMode="gray">
          <a:xfrm>
            <a:off x="269135" y="2084172"/>
            <a:ext cx="5899157" cy="3586208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67578" y="2084171"/>
            <a:ext cx="5900714" cy="2062069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5880" spc="-98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69135" y="4146242"/>
            <a:ext cx="5899157" cy="1524136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3135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11" name="MS logo white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 bwMode="gray">
          <a:xfrm>
            <a:off x="449147" y="6061766"/>
            <a:ext cx="1521809" cy="326167"/>
          </a:xfrm>
          <a:prstGeom prst="rect">
            <a:avLst/>
          </a:prstGeom>
        </p:spPr>
      </p:pic>
      <p:sp>
        <p:nvSpPr>
          <p:cNvPr id="12" name="矩形 11">
            <a:hlinkClick r:id="rId5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 bwMode="auto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09" y="440492"/>
            <a:ext cx="2870349" cy="1318654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0998" y="3877271"/>
            <a:ext cx="6270968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53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69198" y="2075840"/>
            <a:ext cx="8064608" cy="1801436"/>
          </a:xfrm>
          <a:noFill/>
        </p:spPr>
        <p:txBody>
          <a:bodyPr lIns="146304" tIns="91440" rIns="146304" bIns="91440" anchor="t" anchorCtr="0"/>
          <a:lstStyle>
            <a:lvl1pPr>
              <a:defRPr sz="5880" spc="-98" baseline="0">
                <a:gradFill>
                  <a:gsLst>
                    <a:gs pos="3333">
                      <a:schemeClr val="tx1"/>
                    </a:gs>
                    <a:gs pos="39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8" name="MS logo white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 bwMode="gray">
          <a:xfrm>
            <a:off x="449147" y="6061766"/>
            <a:ext cx="1521809" cy="326167"/>
          </a:xfrm>
          <a:prstGeom prst="rect">
            <a:avLst/>
          </a:prstGeom>
        </p:spPr>
      </p:pic>
      <p:sp>
        <p:nvSpPr>
          <p:cNvPr id="7" name="矩形 6">
            <a:hlinkClick r:id="rId4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09" y="440492"/>
            <a:ext cx="2870349" cy="1318654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 bwMode="auto">
          <a:xfrm>
            <a:off x="269134" y="2084172"/>
            <a:ext cx="8064672" cy="3586208"/>
          </a:xfrm>
          <a:prstGeom prst="rect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69197" y="2084187"/>
            <a:ext cx="8064609" cy="1793090"/>
          </a:xfrm>
          <a:noFill/>
        </p:spPr>
        <p:txBody>
          <a:bodyPr lIns="146304" tIns="91440" rIns="146304" bIns="91440" anchor="t" anchorCtr="0"/>
          <a:lstStyle>
            <a:lvl1pPr>
              <a:defRPr sz="5880" spc="-98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196" y="3878574"/>
            <a:ext cx="8064610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530" spc="0" baseline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49147" y="6061766"/>
            <a:ext cx="1521809" cy="326167"/>
          </a:xfrm>
          <a:prstGeom prst="rect">
            <a:avLst/>
          </a:prstGeom>
        </p:spPr>
      </p:pic>
      <p:sp>
        <p:nvSpPr>
          <p:cNvPr id="10" name="矩形 9">
            <a:hlinkClick r:id="rId4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 bwMode="auto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516" y="440492"/>
            <a:ext cx="2870349" cy="1318654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 bwMode="auto">
          <a:xfrm>
            <a:off x="269197" y="1187644"/>
            <a:ext cx="8064609" cy="2689632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136" y="1186356"/>
            <a:ext cx="8064671" cy="2697988"/>
          </a:xfrm>
          <a:noFill/>
        </p:spPr>
        <p:txBody>
          <a:bodyPr tIns="91440" bIns="91440" anchor="t" anchorCtr="0"/>
          <a:lstStyle>
            <a:lvl1pPr>
              <a:defRPr sz="7055" spc="-98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135" y="3877277"/>
            <a:ext cx="8064661" cy="1793881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3530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6" name="矩形 5">
            <a:hlinkClick r:id="rId3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4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4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1308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1308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0C12C4BC-0F5E-45F7-94A5-2462220B8F8C}" type="datetimeFigureOut">
              <a:rPr lang="zh-CN" altLang="en-US"/>
              <a:t>2023/3/19</a:t>
            </a:fld>
            <a:endParaRPr 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7A08D-BE10-4EE4-8699-98B048B532C9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516" y="440492"/>
            <a:ext cx="2870349" cy="1318654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 bwMode="auto">
          <a:xfrm>
            <a:off x="269197" y="1187644"/>
            <a:ext cx="8064609" cy="2689632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136" y="1186356"/>
            <a:ext cx="8064671" cy="2697988"/>
          </a:xfrm>
          <a:noFill/>
        </p:spPr>
        <p:txBody>
          <a:bodyPr tIns="91440" bIns="91440" anchor="t" anchorCtr="0"/>
          <a:lstStyle>
            <a:lvl1pPr>
              <a:defRPr sz="7055" spc="-98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  <p:sp>
        <p:nvSpPr>
          <p:cNvPr id="5" name="矩形 4">
            <a:hlinkClick r:id="rId3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516" y="440492"/>
            <a:ext cx="2870349" cy="13186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134" y="2084172"/>
            <a:ext cx="11648971" cy="1796217"/>
          </a:xfrm>
          <a:noFill/>
        </p:spPr>
        <p:txBody>
          <a:bodyPr tIns="91440" bIns="91440" anchor="t" anchorCtr="0"/>
          <a:lstStyle>
            <a:lvl1pPr>
              <a:defRPr sz="8625" spc="-98" baseline="0">
                <a:gradFill>
                  <a:gsLst>
                    <a:gs pos="87586">
                      <a:srgbClr val="FFFFFF"/>
                    </a:gs>
                    <a:gs pos="52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4" name="矩形 3">
            <a:hlinkClick r:id="rId3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516" y="440492"/>
            <a:ext cx="2870349" cy="13186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134" y="2084172"/>
            <a:ext cx="11648971" cy="1796217"/>
          </a:xfrm>
          <a:noFill/>
        </p:spPr>
        <p:txBody>
          <a:bodyPr tIns="91440" bIns="91440" anchor="t" anchorCtr="0"/>
          <a:lstStyle>
            <a:lvl1pPr>
              <a:defRPr sz="8625" spc="-98" baseline="0">
                <a:gradFill>
                  <a:gsLst>
                    <a:gs pos="87586">
                      <a:srgbClr val="FFFFFF"/>
                    </a:gs>
                    <a:gs pos="52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4" name="矩形 3">
            <a:hlinkClick r:id="rId3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516" y="440492"/>
            <a:ext cx="2870349" cy="13186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134" y="2084172"/>
            <a:ext cx="11648971" cy="1796217"/>
          </a:xfrm>
          <a:noFill/>
        </p:spPr>
        <p:txBody>
          <a:bodyPr tIns="91440" bIns="91440" anchor="t" anchorCtr="0"/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625" b="0" kern="1200" cap="none" spc="-98" baseline="0" dirty="0">
                <a:ln w="3175">
                  <a:noFill/>
                </a:ln>
                <a:gradFill>
                  <a:gsLst>
                    <a:gs pos="84828">
                      <a:srgbClr val="FFFFFF"/>
                    </a:gs>
                    <a:gs pos="59000">
                      <a:srgbClr val="FFFFFF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4" name="矩形 3">
            <a:hlinkClick r:id="rId3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矩形 5">
            <a:hlinkClick r:id="rId3"/>
          </p:cNvPr>
          <p:cNvSpPr/>
          <p:nvPr userDrawn="1"/>
        </p:nvSpPr>
        <p:spPr bwMode="auto">
          <a:xfrm>
            <a:off x="149346" y="149426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516" y="440492"/>
            <a:ext cx="2870349" cy="13186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134" y="2084172"/>
            <a:ext cx="11648971" cy="1796217"/>
          </a:xfrm>
          <a:noFill/>
        </p:spPr>
        <p:txBody>
          <a:bodyPr tIns="91440" bIns="91440" anchor="t" anchorCtr="0"/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625" b="0" kern="1200" cap="none" spc="-98" baseline="0" dirty="0">
                <a:ln w="3175">
                  <a:noFill/>
                </a:ln>
                <a:gradFill>
                  <a:gsLst>
                    <a:gs pos="83448">
                      <a:schemeClr val="tx1"/>
                    </a:gs>
                    <a:gs pos="53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4" name="矩形 3">
            <a:hlinkClick r:id="rId3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69135" y="1189176"/>
            <a:ext cx="11651288" cy="2018835"/>
          </a:xfrm>
        </p:spPr>
        <p:txBody>
          <a:bodyPr/>
          <a:lstStyle>
            <a:lvl1pPr marL="0" indent="0">
              <a:buNone/>
              <a:defRPr/>
            </a:lvl1pPr>
            <a:lvl2pPr marL="27940" indent="0">
              <a:buNone/>
              <a:defRPr sz="1960"/>
            </a:lvl2pPr>
            <a:lvl3pPr marL="219075" indent="0">
              <a:buNone/>
              <a:defRPr sz="1960"/>
            </a:lvl3pPr>
            <a:lvl4pPr marL="466725" indent="0">
              <a:buNone/>
              <a:defRPr sz="1765"/>
            </a:lvl4pPr>
            <a:lvl5pPr marL="725170" indent="0">
              <a:buNone/>
              <a:defRPr sz="176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矩形 4">
            <a:hlinkClick r:id="rId2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矩形 5">
            <a:hlinkClick r:id="rId2"/>
          </p:cNvPr>
          <p:cNvSpPr/>
          <p:nvPr userDrawn="1"/>
        </p:nvSpPr>
        <p:spPr bwMode="auto">
          <a:xfrm>
            <a:off x="149346" y="149426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69135" y="1189176"/>
            <a:ext cx="11651288" cy="2018835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292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  <a:lvl2pPr marL="27940" indent="0">
              <a:buNone/>
              <a:defRPr sz="1960"/>
            </a:lvl2pPr>
            <a:lvl3pPr marL="219075" indent="0">
              <a:buNone/>
              <a:defRPr sz="1960"/>
            </a:lvl3pPr>
            <a:lvl4pPr marL="466725" indent="0">
              <a:buNone/>
              <a:defRPr sz="1765"/>
            </a:lvl4pPr>
            <a:lvl5pPr marL="725170" indent="0">
              <a:buNone/>
              <a:defRPr sz="176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矩形 4">
            <a:hlinkClick r:id="rId2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134" y="1189177"/>
            <a:ext cx="11648971" cy="2184808"/>
          </a:xfrm>
        </p:spPr>
        <p:txBody>
          <a:bodyPr>
            <a:spAutoFit/>
          </a:bodyPr>
          <a:lstStyle>
            <a:lvl3pPr>
              <a:defRPr sz="2350"/>
            </a:lvl3pPr>
            <a:lvl4pPr>
              <a:defRPr sz="1960"/>
            </a:lvl4pPr>
            <a:lvl5pPr>
              <a:defRPr sz="196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矩形 4">
            <a:hlinkClick r:id="rId2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矩形 6">
            <a:hlinkClick r:id="rId2"/>
          </p:cNvPr>
          <p:cNvSpPr/>
          <p:nvPr userDrawn="1"/>
        </p:nvSpPr>
        <p:spPr bwMode="auto">
          <a:xfrm>
            <a:off x="149346" y="149426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-color bullet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134" y="1189177"/>
            <a:ext cx="11648971" cy="2184808"/>
          </a:xfrm>
        </p:spPr>
        <p:txBody>
          <a:bodyPr>
            <a:spAutoFit/>
          </a:bodyPr>
          <a:lstStyle>
            <a:lvl1pPr>
              <a:buClr>
                <a:schemeClr val="tx2"/>
              </a:buClr>
              <a:defRPr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  <a:lvl3pPr>
              <a:defRPr sz="2350"/>
            </a:lvl3pPr>
            <a:lvl4pPr>
              <a:defRPr sz="1960"/>
            </a:lvl4pPr>
            <a:lvl5pPr>
              <a:defRPr sz="196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矩形 4">
            <a:hlinkClick r:id="rId2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136" y="1189176"/>
            <a:ext cx="5376447" cy="2489143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None/>
              <a:defRPr sz="3530"/>
            </a:lvl1pPr>
            <a:lvl2pPr marL="0" indent="0">
              <a:buNone/>
              <a:defRPr sz="1960"/>
            </a:lvl2pPr>
            <a:lvl3pPr marL="227330" indent="0">
              <a:buNone/>
              <a:defRPr sz="1960"/>
            </a:lvl3pPr>
            <a:lvl4pPr marL="451485" indent="0">
              <a:buNone/>
              <a:defRPr/>
            </a:lvl4pPr>
            <a:lvl5pPr marL="67183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1658" y="1189176"/>
            <a:ext cx="5376447" cy="2489143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None/>
              <a:defRPr sz="3530"/>
            </a:lvl1pPr>
            <a:lvl2pPr marL="0" indent="0">
              <a:buNone/>
              <a:defRPr sz="1960"/>
            </a:lvl2pPr>
            <a:lvl3pPr marL="227330" indent="0">
              <a:buNone/>
              <a:defRPr sz="1960"/>
            </a:lvl3pPr>
            <a:lvl4pPr marL="451485" indent="0">
              <a:buNone/>
              <a:defRPr/>
            </a:lvl4pPr>
            <a:lvl5pPr marL="67183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矩形 5">
            <a:hlinkClick r:id="rId2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A66FBFAF-E88E-4AFF-906B-510E8E872FF2}" type="datetimeFigureOut">
              <a:rPr lang="zh-CN" altLang="en-US"/>
              <a:t>2023/3/19</a:t>
            </a:fld>
            <a:endParaRPr 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BBAE2-5AAB-4FB0-AEC2-B3E096B10366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136" y="1189176"/>
            <a:ext cx="5376447" cy="2486578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None/>
              <a:defRPr sz="3530">
                <a:solidFill>
                  <a:schemeClr val="tx1"/>
                </a:solidFill>
              </a:defRPr>
            </a:lvl1pPr>
            <a:lvl2pPr marL="0" indent="0">
              <a:buNone/>
              <a:defRPr sz="1960"/>
            </a:lvl2pPr>
            <a:lvl3pPr marL="227330" indent="0">
              <a:buNone/>
              <a:defRPr sz="1960"/>
            </a:lvl3pPr>
            <a:lvl4pPr marL="451485" indent="0">
              <a:buNone/>
              <a:defRPr/>
            </a:lvl4pPr>
            <a:lvl5pPr marL="67183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1658" y="1189176"/>
            <a:ext cx="5376447" cy="2486578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None/>
              <a:defRPr sz="3530">
                <a:solidFill>
                  <a:schemeClr val="tx1"/>
                </a:solidFill>
              </a:defRPr>
            </a:lvl1pPr>
            <a:lvl2pPr marL="0" indent="0">
              <a:buNone/>
              <a:defRPr sz="1960"/>
            </a:lvl2pPr>
            <a:lvl3pPr marL="227330" indent="0">
              <a:buNone/>
              <a:defRPr sz="1960"/>
            </a:lvl3pPr>
            <a:lvl4pPr marL="451485" indent="0">
              <a:buNone/>
              <a:defRPr/>
            </a:lvl4pPr>
            <a:lvl5pPr marL="67183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矩形 5">
            <a:hlinkClick r:id="rId2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矩形 6">
            <a:hlinkClick r:id="rId2"/>
          </p:cNvPr>
          <p:cNvSpPr/>
          <p:nvPr userDrawn="1"/>
        </p:nvSpPr>
        <p:spPr bwMode="auto">
          <a:xfrm>
            <a:off x="149346" y="149426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136" y="1189176"/>
            <a:ext cx="5376447" cy="2552967"/>
          </a:xfrm>
        </p:spPr>
        <p:txBody>
          <a:bodyPr wrap="square">
            <a:spAutoFit/>
          </a:bodyPr>
          <a:lstStyle>
            <a:lvl1pPr marL="281305" indent="-281305">
              <a:spcBef>
                <a:spcPts val="1200"/>
              </a:spcBef>
              <a:buClr>
                <a:schemeClr val="tx1"/>
              </a:buClr>
              <a:buFontTx/>
              <a:buBlip>
                <a:blip r:embed="rId2"/>
              </a:buBlip>
              <a:defRPr sz="3530"/>
            </a:lvl1pPr>
            <a:lvl2pPr marL="520700" indent="-228600">
              <a:defRPr sz="2350"/>
            </a:lvl2pPr>
            <a:lvl3pPr marL="685800" indent="-165100">
              <a:defRPr sz="1960"/>
            </a:lvl3pPr>
            <a:lvl4pPr marL="863600" indent="-177800">
              <a:defRPr/>
            </a:lvl4pPr>
            <a:lvl5pPr marL="1028700" indent="-1651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1658" y="1189176"/>
            <a:ext cx="5376447" cy="2552967"/>
          </a:xfrm>
        </p:spPr>
        <p:txBody>
          <a:bodyPr wrap="square">
            <a:spAutoFit/>
          </a:bodyPr>
          <a:lstStyle>
            <a:lvl1pPr marL="281305" indent="-281305">
              <a:spcBef>
                <a:spcPts val="1200"/>
              </a:spcBef>
              <a:buClr>
                <a:schemeClr val="tx1"/>
              </a:buClr>
              <a:buFontTx/>
              <a:buBlip>
                <a:blip r:embed="rId2"/>
              </a:buBlip>
              <a:defRPr sz="3530"/>
            </a:lvl1pPr>
            <a:lvl2pPr marL="520700" indent="-228600">
              <a:defRPr sz="2350"/>
            </a:lvl2pPr>
            <a:lvl3pPr marL="685800" indent="-165100">
              <a:defRPr sz="1960"/>
            </a:lvl3pPr>
            <a:lvl4pPr marL="863600" indent="-177800">
              <a:defRPr/>
            </a:lvl4pPr>
            <a:lvl5pPr marL="1028700" indent="-1651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矩形 5">
            <a:hlinkClick r:id="rId3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Bullet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136" y="1189176"/>
            <a:ext cx="5376447" cy="2552967"/>
          </a:xfrm>
        </p:spPr>
        <p:txBody>
          <a:bodyPr wrap="square">
            <a:spAutoFit/>
          </a:bodyPr>
          <a:lstStyle>
            <a:lvl1pPr marL="281305" indent="-281305">
              <a:spcBef>
                <a:spcPts val="1200"/>
              </a:spcBef>
              <a:buClr>
                <a:schemeClr val="tx2"/>
              </a:buClr>
              <a:buFontTx/>
              <a:buBlip>
                <a:blip r:embed="rId2"/>
              </a:buBlip>
              <a:defRPr sz="3530">
                <a:solidFill>
                  <a:schemeClr val="tx1"/>
                </a:solidFill>
              </a:defRPr>
            </a:lvl1pPr>
            <a:lvl2pPr marL="520700" indent="-228600">
              <a:defRPr sz="2350"/>
            </a:lvl2pPr>
            <a:lvl3pPr marL="685800" indent="-165100">
              <a:defRPr sz="1960"/>
            </a:lvl3pPr>
            <a:lvl4pPr marL="863600" indent="-177800">
              <a:defRPr/>
            </a:lvl4pPr>
            <a:lvl5pPr marL="1028700" indent="-1651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1658" y="1189176"/>
            <a:ext cx="5376447" cy="2552967"/>
          </a:xfrm>
        </p:spPr>
        <p:txBody>
          <a:bodyPr wrap="square">
            <a:spAutoFit/>
          </a:bodyPr>
          <a:lstStyle>
            <a:lvl1pPr marL="281305" indent="-281305">
              <a:spcBef>
                <a:spcPts val="1200"/>
              </a:spcBef>
              <a:buClr>
                <a:schemeClr val="tx2"/>
              </a:buClr>
              <a:buFontTx/>
              <a:buBlip>
                <a:blip r:embed="rId2"/>
              </a:buBlip>
              <a:defRPr sz="3530">
                <a:solidFill>
                  <a:schemeClr val="tx1"/>
                </a:solidFill>
              </a:defRPr>
            </a:lvl1pPr>
            <a:lvl2pPr marL="520700" indent="-228600">
              <a:defRPr sz="2350"/>
            </a:lvl2pPr>
            <a:lvl3pPr marL="685800" indent="-165100">
              <a:defRPr sz="1960"/>
            </a:lvl3pPr>
            <a:lvl4pPr marL="863600" indent="-177800">
              <a:defRPr/>
            </a:lvl4pPr>
            <a:lvl5pPr marL="1028700" indent="-1651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矩形 5">
            <a:hlinkClick r:id="rId3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矩形 2">
            <a:hlinkClick r:id="rId2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矩形 2">
            <a:hlinkClick r:id="rId2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矩形 3">
            <a:hlinkClick r:id="rId2"/>
          </p:cNvPr>
          <p:cNvSpPr/>
          <p:nvPr userDrawn="1"/>
        </p:nvSpPr>
        <p:spPr bwMode="auto">
          <a:xfrm>
            <a:off x="149346" y="149426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de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913" y="1187621"/>
            <a:ext cx="11651288" cy="899665"/>
          </a:xfrm>
        </p:spPr>
        <p:txBody>
          <a:bodyPr/>
          <a:lstStyle>
            <a:lvl1pPr>
              <a:defRPr sz="7055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矩形 2">
            <a:hlinkClick r:id="rId2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0875" y="2084173"/>
            <a:ext cx="8055081" cy="1793104"/>
          </a:xfrm>
        </p:spPr>
        <p:txBody>
          <a:bodyPr/>
          <a:lstStyle>
            <a:lvl1pPr>
              <a:defRPr sz="588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矩形 2">
            <a:hlinkClick r:id="rId2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矩形 3">
            <a:hlinkClick r:id="rId2"/>
          </p:cNvPr>
          <p:cNvSpPr/>
          <p:nvPr userDrawn="1"/>
        </p:nvSpPr>
        <p:spPr bwMode="auto">
          <a:xfrm>
            <a:off x="149346" y="149426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 Layout_Accent Color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0875" y="2084173"/>
            <a:ext cx="8055081" cy="1793104"/>
          </a:xfrm>
        </p:spPr>
        <p:txBody>
          <a:bodyPr/>
          <a:lstStyle>
            <a:lvl1pPr>
              <a:defRPr sz="588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矩形 2">
            <a:hlinkClick r:id="rId2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165209" y="1178349"/>
            <a:ext cx="9856821" cy="899665"/>
          </a:xfrm>
        </p:spPr>
        <p:txBody>
          <a:bodyPr/>
          <a:lstStyle>
            <a:lvl1pPr marL="228600" indent="-228600">
              <a:defRPr sz="5880" baseline="0"/>
            </a:lvl1pPr>
          </a:lstStyle>
          <a:p>
            <a:r>
              <a:rPr lang="en-US" dirty="0"/>
              <a:t>“Sample quote goes here. Design is easier than it looks, and more important than it seems.”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645582" y="5025984"/>
            <a:ext cx="5376448" cy="105015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3135" baseline="0">
                <a:latin typeface="+mj-lt"/>
              </a:defRPr>
            </a:lvl1pPr>
          </a:lstStyle>
          <a:p>
            <a:pPr lvl="0"/>
            <a:r>
              <a:rPr lang="en-US" dirty="0"/>
              <a:t>Author Name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5" name="矩形 4">
            <a:hlinkClick r:id="rId2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ayout_Accent Color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165209" y="2084173"/>
            <a:ext cx="9856821" cy="899665"/>
          </a:xfrm>
        </p:spPr>
        <p:txBody>
          <a:bodyPr/>
          <a:lstStyle>
            <a:lvl1pPr marL="276860" indent="-276860">
              <a:tabLst>
                <a:tab pos="276860" algn="l"/>
              </a:tabLst>
              <a:defRPr sz="5880" baseline="0"/>
            </a:lvl1pPr>
          </a:lstStyle>
          <a:p>
            <a:r>
              <a:rPr lang="en-US" dirty="0"/>
              <a:t>“	Add a quote here. Design is easier than it looks, and more important than it seems.”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645582" y="4773813"/>
            <a:ext cx="5376448" cy="105015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3135" baseline="0">
                <a:latin typeface="+mj-lt"/>
              </a:defRPr>
            </a:lvl1pPr>
          </a:lstStyle>
          <a:p>
            <a:pPr lvl="0"/>
            <a:r>
              <a:rPr lang="en-US" dirty="0"/>
              <a:t>Author’s Name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5" name="矩形 4">
            <a:hlinkClick r:id="rId2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49A39D9B-1891-4C42-A197-8B4F8CFC59C1}" type="datetimeFigureOut">
              <a:rPr lang="zh-CN" altLang="en-US"/>
              <a:t>2023/3/19</a:t>
            </a:fld>
            <a:endParaRPr 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8239B-EB28-4ADF-A765-EAB3BA8B4CFB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dea &amp; 3 Poin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6913" y="2383023"/>
            <a:ext cx="11648971" cy="914360"/>
          </a:xfrm>
        </p:spPr>
        <p:txBody>
          <a:bodyPr/>
          <a:lstStyle>
            <a:lvl1pPr marL="0" indent="0">
              <a:buNone/>
              <a:defRPr sz="5290">
                <a:gradFill>
                  <a:gsLst>
                    <a:gs pos="3333">
                      <a:schemeClr val="tx1"/>
                    </a:gs>
                    <a:gs pos="3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960"/>
            </a:lvl2pPr>
            <a:lvl3pPr marL="224155" indent="0">
              <a:buNone/>
              <a:defRPr/>
            </a:lvl3pPr>
            <a:lvl4pPr marL="448310" indent="0">
              <a:buNone/>
              <a:defRPr/>
            </a:lvl4pPr>
            <a:lvl5pPr marL="67183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76913" y="1187621"/>
            <a:ext cx="11651288" cy="899665"/>
          </a:xfrm>
        </p:spPr>
        <p:txBody>
          <a:bodyPr/>
          <a:lstStyle>
            <a:lvl1pPr>
              <a:defRPr sz="7055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矩形 4">
            <a:hlinkClick r:id="rId2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-50 Right Photo Layout">
    <p:bg bwMode="auto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09" y="440492"/>
            <a:ext cx="2870349" cy="1318654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invGray">
          <a:xfrm>
            <a:off x="269135" y="2095970"/>
            <a:ext cx="5376448" cy="2677859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5880" spc="-98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4" hasCustomPrompt="1"/>
          </p:nvPr>
        </p:nvSpPr>
        <p:spPr bwMode="invGray">
          <a:xfrm>
            <a:off x="270736" y="4773829"/>
            <a:ext cx="5375114" cy="89655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3135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10" name="MS logo white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 bwMode="invGray">
          <a:xfrm>
            <a:off x="448038" y="6061766"/>
            <a:ext cx="1521809" cy="326167"/>
          </a:xfrm>
          <a:prstGeom prst="rect">
            <a:avLst/>
          </a:prstGeom>
        </p:spPr>
      </p:pic>
      <p:pic>
        <p:nvPicPr>
          <p:cNvPr id="8" name="Picture Placeholder 4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9" r="17893"/>
          <a:stretch>
            <a:fillRect/>
          </a:stretch>
        </p:blipFill>
        <p:spPr>
          <a:xfrm>
            <a:off x="6168291" y="0"/>
            <a:ext cx="6048504" cy="6858000"/>
          </a:xfrm>
          <a:prstGeom prst="rect">
            <a:avLst/>
          </a:prstGeom>
        </p:spPr>
      </p:pic>
      <p:sp>
        <p:nvSpPr>
          <p:cNvPr id="9" name="矩形 8">
            <a:hlinkClick r:id="rId5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矩形 10">
            <a:hlinkClick r:id="rId5"/>
          </p:cNvPr>
          <p:cNvSpPr/>
          <p:nvPr userDrawn="1"/>
        </p:nvSpPr>
        <p:spPr bwMode="auto">
          <a:xfrm>
            <a:off x="149346" y="149426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0-50 Right Photo Layout_02">
    <p:bg bwMode="auto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09" y="440492"/>
            <a:ext cx="2870349" cy="1318654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invGray">
          <a:xfrm>
            <a:off x="269135" y="2095970"/>
            <a:ext cx="5376448" cy="2677859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5880" spc="-98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4" hasCustomPrompt="1"/>
          </p:nvPr>
        </p:nvSpPr>
        <p:spPr bwMode="invGray">
          <a:xfrm>
            <a:off x="270736" y="4773829"/>
            <a:ext cx="5375114" cy="89655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3135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10" name="MS logo white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 bwMode="invGray">
          <a:xfrm>
            <a:off x="448038" y="6061766"/>
            <a:ext cx="1521809" cy="326167"/>
          </a:xfrm>
          <a:prstGeom prst="rect">
            <a:avLst/>
          </a:prstGeom>
        </p:spPr>
      </p:pic>
      <p:pic>
        <p:nvPicPr>
          <p:cNvPr id="8" name="Picture Placeholder 4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9" r="17893"/>
          <a:stretch>
            <a:fillRect/>
          </a:stretch>
        </p:blipFill>
        <p:spPr>
          <a:xfrm>
            <a:off x="6168291" y="0"/>
            <a:ext cx="6048504" cy="6858000"/>
          </a:xfrm>
          <a:prstGeom prst="rect">
            <a:avLst/>
          </a:prstGeom>
        </p:spPr>
      </p:pic>
      <p:pic>
        <p:nvPicPr>
          <p:cNvPr id="9" name="Picture Placeholder 4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3" t="26090" r="67" b="-1"/>
          <a:stretch>
            <a:fillRect/>
          </a:stretch>
        </p:blipFill>
        <p:spPr>
          <a:xfrm>
            <a:off x="6144598" y="-7783"/>
            <a:ext cx="6072198" cy="6873565"/>
          </a:xfrm>
          <a:prstGeom prst="rect">
            <a:avLst/>
          </a:prstGeom>
        </p:spPr>
      </p:pic>
      <p:sp>
        <p:nvSpPr>
          <p:cNvPr id="11" name="矩形 10">
            <a:hlinkClick r:id="rId6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0-50 Right Photo Layout_03">
    <p:bg bwMode="auto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09" y="440492"/>
            <a:ext cx="2870349" cy="1318654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invGray">
          <a:xfrm>
            <a:off x="269135" y="2095970"/>
            <a:ext cx="5376448" cy="2677859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5880" spc="-98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4" hasCustomPrompt="1"/>
          </p:nvPr>
        </p:nvSpPr>
        <p:spPr bwMode="invGray">
          <a:xfrm>
            <a:off x="270736" y="4773829"/>
            <a:ext cx="5375114" cy="89655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3135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10" name="MS logo white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 bwMode="invGray">
          <a:xfrm>
            <a:off x="448038" y="6061766"/>
            <a:ext cx="1521809" cy="326167"/>
          </a:xfrm>
          <a:prstGeom prst="rect">
            <a:avLst/>
          </a:prstGeom>
        </p:spPr>
      </p:pic>
      <p:pic>
        <p:nvPicPr>
          <p:cNvPr id="8" name="Picture Placeholder 4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" t="114" r="36245" b="-114"/>
          <a:stretch>
            <a:fillRect/>
          </a:stretch>
        </p:blipFill>
        <p:spPr>
          <a:xfrm>
            <a:off x="6168291" y="1"/>
            <a:ext cx="6048505" cy="6857999"/>
          </a:xfrm>
          <a:prstGeom prst="rect">
            <a:avLst/>
          </a:prstGeom>
        </p:spPr>
      </p:pic>
      <p:sp>
        <p:nvSpPr>
          <p:cNvPr id="9" name="矩形 8">
            <a:hlinkClick r:id="rId5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hlinkClick r:id="rId2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hlinkClick r:id="rId2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矩形 2">
            <a:hlinkClick r:id="rId2"/>
          </p:cNvPr>
          <p:cNvSpPr/>
          <p:nvPr userDrawn="1"/>
        </p:nvSpPr>
        <p:spPr bwMode="auto">
          <a:xfrm>
            <a:off x="149346" y="149426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hlinkClick r:id="rId2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hlinkClick r:id="rId2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Accent Color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hlinkClick r:id="rId2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189176"/>
            <a:ext cx="12187238" cy="566882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04" tIns="45704" rIns="45704" bIns="45704" numCol="1" spcCol="0" rtlCol="0" fromWordArt="0" anchor="ctr" anchorCtr="0" forceAA="0" compatLnSpc="1">
            <a:noAutofit/>
          </a:bodyPr>
          <a:lstStyle/>
          <a:p>
            <a:pPr algn="ctr" defTabSz="913765" eaLnBrk="1" hangingPunct="1"/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69134" y="1192415"/>
            <a:ext cx="11648970" cy="2089751"/>
          </a:xfrm>
        </p:spPr>
        <p:txBody>
          <a:bodyPr/>
          <a:lstStyle>
            <a:lvl1pPr marL="0" indent="0">
              <a:buNone/>
              <a:defRPr sz="3235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39725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72770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798195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29970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矩形 5">
            <a:hlinkClick r:id="rId2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19" y="273050"/>
            <a:ext cx="401002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4088" y="273288"/>
            <a:ext cx="68135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719" y="1435103"/>
            <a:ext cx="401002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E6EF08B6-CD78-42C0-BB18-E241A6B9289C}" type="datetimeFigureOut">
              <a:rPr lang="zh-CN" altLang="en-US"/>
              <a:t>2023/3/19</a:t>
            </a:fld>
            <a:endParaRPr 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4C2B1-A450-4F67-8FF5-DC4C4C5F3AFE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69134" y="1189177"/>
            <a:ext cx="11648971" cy="2396047"/>
          </a:xfrm>
          <a:prstGeom prst="rect">
            <a:avLst/>
          </a:prstGeom>
        </p:spPr>
        <p:txBody>
          <a:bodyPr/>
          <a:lstStyle>
            <a:lvl1pPr marL="284480" indent="-284480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353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560070" indent="-275590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313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844550" indent="-284480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274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068705" indent="-224155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235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1292860" indent="-224155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196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38876"/>
            <a:ext cx="12187239" cy="619125"/>
          </a:xfrm>
          <a:prstGeom prst="rect">
            <a:avLst/>
          </a:prstGeom>
          <a:solidFill>
            <a:srgbClr val="FFFC9E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anose="020B0604020202020204" pitchFamily="34" charset="0"/>
              <a:buNone/>
              <a:defRPr sz="3625" spc="-50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矩形 4">
            <a:hlinkClick r:id="rId2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69134" y="1189177"/>
            <a:ext cx="11648971" cy="2396047"/>
          </a:xfrm>
          <a:prstGeom prst="rect">
            <a:avLst/>
          </a:prstGeom>
        </p:spPr>
        <p:txBody>
          <a:bodyPr/>
          <a:lstStyle>
            <a:lvl1pPr marL="284480" indent="-284480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353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560070" indent="-275590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313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844550" indent="-284480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274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068705" indent="-224155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235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1292860" indent="-224155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196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矩形 3">
            <a:hlinkClick r:id="rId2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39238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39238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0838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0838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0838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0838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0838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784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69025" y="1825625"/>
            <a:ext cx="5180013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0837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620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620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69025" y="1681163"/>
            <a:ext cx="518160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69025" y="2505075"/>
            <a:ext cx="518160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0838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065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1600" y="987425"/>
            <a:ext cx="6169025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065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202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202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202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53D21B2F-F0AA-416D-A8C6-BA9A01212F38}" type="datetimeFigureOut">
              <a:rPr lang="zh-CN" altLang="en-US"/>
              <a:t>2023/3/19</a:t>
            </a:fld>
            <a:endParaRPr 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36A0A-E37F-4F1E-8CC9-AA493BEB3A38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065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1600" y="987425"/>
            <a:ext cx="6169025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065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0838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0838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1725" y="365125"/>
            <a:ext cx="2627313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11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3923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3923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2B5C2-5AC1-47D3-8AFE-8D42B4F74E42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E4E96-3B7F-4EC1-8053-911AB062946C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42D1D-1397-47C0-8565-39422B1B1D1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0A360-4CD2-4A6A-90C3-32461906AC3A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083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083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8EC09-1800-40E4-BEC6-A7B12C75CE9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91528-C3EE-4B94-95D1-6C38D9F6D595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78425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69025" y="1825625"/>
            <a:ext cx="5180013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5547A-15BF-4998-8038-8CCF4B9BE569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EBAA2-7C26-49DC-84B8-08F30D2A13FC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0837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62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620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69025" y="1681163"/>
            <a:ext cx="51816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69025" y="2505075"/>
            <a:ext cx="518160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B4F0B-94C5-40A0-AE63-090A7DDB15A7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68E3E-BCD7-4399-800B-FE3B26A26A44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C5055-4640-46B4-B305-5494BB486C89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53C01-5ED6-4B1F-89E1-07122101850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94F86-0994-4DF1-875B-C8A99FA6383B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58C40-15CA-4CF3-BAC9-C306BAEA6F49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26" Type="http://schemas.openxmlformats.org/officeDocument/2006/relationships/slideLayout" Target="../slideLayouts/slideLayout70.xml"/><Relationship Id="rId39" Type="http://schemas.openxmlformats.org/officeDocument/2006/relationships/image" Target="../media/image2.png"/><Relationship Id="rId21" Type="http://schemas.openxmlformats.org/officeDocument/2006/relationships/slideLayout" Target="../slideLayouts/slideLayout65.xml"/><Relationship Id="rId34" Type="http://schemas.openxmlformats.org/officeDocument/2006/relationships/slideLayout" Target="../slideLayouts/slideLayout78.xml"/><Relationship Id="rId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64.xml"/><Relationship Id="rId29" Type="http://schemas.openxmlformats.org/officeDocument/2006/relationships/slideLayout" Target="../slideLayouts/slideLayout73.xml"/><Relationship Id="rId41" Type="http://schemas.openxmlformats.org/officeDocument/2006/relationships/image" Target="../media/image3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24" Type="http://schemas.openxmlformats.org/officeDocument/2006/relationships/slideLayout" Target="../slideLayouts/slideLayout68.xml"/><Relationship Id="rId32" Type="http://schemas.openxmlformats.org/officeDocument/2006/relationships/slideLayout" Target="../slideLayouts/slideLayout76.xml"/><Relationship Id="rId37" Type="http://schemas.openxmlformats.org/officeDocument/2006/relationships/slideLayout" Target="../slideLayouts/slideLayout81.xml"/><Relationship Id="rId40" Type="http://schemas.openxmlformats.org/officeDocument/2006/relationships/hyperlink" Target="http://www.rapidbbs.cn/" TargetMode="Externa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23" Type="http://schemas.openxmlformats.org/officeDocument/2006/relationships/slideLayout" Target="../slideLayouts/slideLayout67.xml"/><Relationship Id="rId28" Type="http://schemas.openxmlformats.org/officeDocument/2006/relationships/slideLayout" Target="../slideLayouts/slideLayout72.xml"/><Relationship Id="rId36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75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Relationship Id="rId22" Type="http://schemas.openxmlformats.org/officeDocument/2006/relationships/slideLayout" Target="../slideLayouts/slideLayout66.xml"/><Relationship Id="rId27" Type="http://schemas.openxmlformats.org/officeDocument/2006/relationships/slideLayout" Target="../slideLayouts/slideLayout71.xml"/><Relationship Id="rId30" Type="http://schemas.openxmlformats.org/officeDocument/2006/relationships/slideLayout" Target="../slideLayouts/slideLayout74.xml"/><Relationship Id="rId35" Type="http://schemas.openxmlformats.org/officeDocument/2006/relationships/slideLayout" Target="../slideLayouts/slideLayout79.xml"/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5" Type="http://schemas.openxmlformats.org/officeDocument/2006/relationships/slideLayout" Target="../slideLayouts/slideLayout69.xml"/><Relationship Id="rId33" Type="http://schemas.openxmlformats.org/officeDocument/2006/relationships/slideLayout" Target="../slideLayouts/slideLayout77.xml"/><Relationship Id="rId38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pidbbs.cn/" TargetMode="External"/><Relationship Id="rId2" Type="http://schemas.openxmlformats.org/officeDocument/2006/relationships/image" Target="../media/image2.png"/><Relationship Id="rId1" Type="http://schemas.openxmlformats.org/officeDocument/2006/relationships/theme" Target="../theme/theme7.xml"/><Relationship Id="rId4" Type="http://schemas.openxmlformats.org/officeDocument/2006/relationships/image" Target="../media/image3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680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91" tIns="45646" rIns="91291" bIns="45646" numCol="1" anchor="ctr" anchorCtr="0" compatLnSpc="1"/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205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6803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91" tIns="45646" rIns="91291" bIns="45646" numCol="1" anchor="t" anchorCtr="0" compatLnSpc="1"/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32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91" tIns="45646" rIns="91291" bIns="45646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A2941FAB-E9FB-466E-8BF6-C44A65EE8704}" type="datetimeFigureOut">
              <a:rPr lang="zh-CN" altLang="en-US"/>
              <a:t>2023/3/19</a:t>
            </a:fld>
            <a:endParaRPr 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013" y="6356350"/>
            <a:ext cx="385921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91" tIns="45646" rIns="91291" bIns="45646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4425" y="6356350"/>
            <a:ext cx="28432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91" tIns="45646" rIns="91291" bIns="45646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F748C49-66F6-4CEF-B8F6-48A7C9FB0AC7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1630" indent="-34163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680" indent="-28448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39825" indent="-22733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597025" indent="-22733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2955" indent="-22733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0155" indent="-22733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67355" indent="-22733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4555" indent="-22733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1755" indent="-22733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046" y="228605"/>
            <a:ext cx="11147561" cy="77535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220" y="1447929"/>
            <a:ext cx="11147560" cy="20005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</p:sldLayoutIdLst>
  <p:transition>
    <p:fade/>
  </p:transition>
  <p:hf sldNum="0" hdr="0" dt="0"/>
  <p:txStyles>
    <p:titleStyle>
      <a:lvl1pPr algn="l" defTabSz="897255" rtl="0" eaLnBrk="1" latinLnBrk="0" hangingPunct="1">
        <a:lnSpc>
          <a:spcPct val="90000"/>
        </a:lnSpc>
        <a:spcBef>
          <a:spcPct val="0"/>
        </a:spcBef>
        <a:buNone/>
        <a:defRPr lang="en-US" sz="5470" b="0" kern="1200" cap="none" spc="-99" baseline="0" dirty="0" smtClean="0">
          <a:ln w="3175">
            <a:noFill/>
          </a:ln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effectLst/>
          <a:latin typeface="Segoe UI Light" panose="020B0502040204020203" pitchFamily="34" charset="0"/>
          <a:ea typeface="+mn-ea"/>
          <a:cs typeface="Arial" panose="020B0604020202020204" pitchFamily="34" charset="0"/>
        </a:defRPr>
      </a:lvl1pPr>
    </p:titleStyle>
    <p:bodyStyle>
      <a:lvl1pPr marL="339725" indent="-339725" algn="l" defTabSz="897255" rtl="0" eaLnBrk="1" latinLnBrk="0" hangingPunct="1">
        <a:lnSpc>
          <a:spcPct val="90000"/>
        </a:lnSpc>
        <a:spcBef>
          <a:spcPct val="20000"/>
        </a:spcBef>
        <a:buSzPct val="90000"/>
        <a:buFont typeface="Arial" panose="020B0604020202020204" pitchFamily="34" charset="0"/>
        <a:buChar char="•"/>
        <a:defRPr sz="3125" kern="1200"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1pPr>
      <a:lvl2pPr marL="619125" indent="-278765" algn="l" defTabSz="897255" rtl="0" eaLnBrk="1" latinLnBrk="0" hangingPunct="1">
        <a:lnSpc>
          <a:spcPct val="90000"/>
        </a:lnSpc>
        <a:spcBef>
          <a:spcPct val="20000"/>
        </a:spcBef>
        <a:buSzPct val="90000"/>
        <a:buFont typeface="Arial" panose="020B0604020202020204" pitchFamily="34" charset="0"/>
        <a:buChar char="•"/>
        <a:tabLst>
          <a:tab pos="618490" algn="l"/>
        </a:tabLst>
        <a:defRPr sz="2735" kern="1200"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2pPr>
      <a:lvl3pPr marL="897890" indent="-278765" algn="l" defTabSz="897255" rtl="0" eaLnBrk="1" latinLnBrk="0" hangingPunct="1">
        <a:lnSpc>
          <a:spcPct val="90000"/>
        </a:lnSpc>
        <a:spcBef>
          <a:spcPct val="20000"/>
        </a:spcBef>
        <a:buSzPct val="90000"/>
        <a:buFont typeface="Arial" panose="020B0604020202020204" pitchFamily="34" charset="0"/>
        <a:buChar char="•"/>
        <a:defRPr sz="2345" kern="1200"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3pPr>
      <a:lvl4pPr marL="1456055" indent="-219710" algn="l" defTabSz="897255" rtl="0" eaLnBrk="1" latinLnBrk="0" hangingPunct="1">
        <a:lnSpc>
          <a:spcPct val="90000"/>
        </a:lnSpc>
        <a:spcBef>
          <a:spcPct val="20000"/>
        </a:spcBef>
        <a:buSzPct val="90000"/>
        <a:buFont typeface="Arial" panose="020B0604020202020204" pitchFamily="34" charset="0"/>
        <a:buChar char="•"/>
        <a:tabLst>
          <a:tab pos="897255" algn="l"/>
        </a:tabLst>
        <a:defRPr sz="1955" kern="1200"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4pPr>
      <a:lvl5pPr marL="1682115" indent="-226060" algn="l" defTabSz="897255" rtl="0" eaLnBrk="1" latinLnBrk="0" hangingPunct="1">
        <a:lnSpc>
          <a:spcPct val="90000"/>
        </a:lnSpc>
        <a:spcBef>
          <a:spcPct val="20000"/>
        </a:spcBef>
        <a:buSzPct val="90000"/>
        <a:buFont typeface="Arial" panose="020B0604020202020204" pitchFamily="34" charset="0"/>
        <a:buChar char="•"/>
        <a:defRPr sz="1955" kern="1200"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5pPr>
      <a:lvl6pPr marL="2468880" indent="-224155" algn="l" defTabSz="897255" rtl="0" eaLnBrk="1" latinLnBrk="0" hangingPunct="1">
        <a:spcBef>
          <a:spcPct val="20000"/>
        </a:spcBef>
        <a:buFont typeface="Arial" panose="020B0604020202020204" pitchFamily="34" charset="0"/>
        <a:buChar char="•"/>
        <a:defRPr sz="1955" kern="1200">
          <a:solidFill>
            <a:schemeClr val="tx1"/>
          </a:solidFill>
          <a:latin typeface="+mn-lt"/>
          <a:ea typeface="+mn-ea"/>
          <a:cs typeface="+mn-cs"/>
        </a:defRPr>
      </a:lvl6pPr>
      <a:lvl7pPr marL="2917825" indent="-224155" algn="l" defTabSz="897255" rtl="0" eaLnBrk="1" latinLnBrk="0" hangingPunct="1">
        <a:spcBef>
          <a:spcPct val="20000"/>
        </a:spcBef>
        <a:buFont typeface="Arial" panose="020B0604020202020204" pitchFamily="34" charset="0"/>
        <a:buChar char="•"/>
        <a:defRPr sz="1955" kern="1200">
          <a:solidFill>
            <a:schemeClr val="tx1"/>
          </a:solidFill>
          <a:latin typeface="+mn-lt"/>
          <a:ea typeface="+mn-ea"/>
          <a:cs typeface="+mn-cs"/>
        </a:defRPr>
      </a:lvl7pPr>
      <a:lvl8pPr marL="3366770" indent="-224155" algn="l" defTabSz="897255" rtl="0" eaLnBrk="1" latinLnBrk="0" hangingPunct="1">
        <a:spcBef>
          <a:spcPct val="20000"/>
        </a:spcBef>
        <a:buFont typeface="Arial" panose="020B0604020202020204" pitchFamily="34" charset="0"/>
        <a:buChar char="•"/>
        <a:defRPr sz="1955" kern="1200">
          <a:solidFill>
            <a:schemeClr val="tx1"/>
          </a:solidFill>
          <a:latin typeface="+mn-lt"/>
          <a:ea typeface="+mn-ea"/>
          <a:cs typeface="+mn-cs"/>
        </a:defRPr>
      </a:lvl8pPr>
      <a:lvl9pPr marL="3815715" indent="-224155" algn="l" defTabSz="897255" rtl="0" eaLnBrk="1" latinLnBrk="0" hangingPunct="1">
        <a:spcBef>
          <a:spcPct val="20000"/>
        </a:spcBef>
        <a:buFont typeface="Arial" panose="020B0604020202020204" pitchFamily="34" charset="0"/>
        <a:buChar char="•"/>
        <a:defRPr sz="19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7255" rtl="0" eaLnBrk="1" latinLnBrk="0" hangingPunct="1">
        <a:defRPr sz="1820" kern="1200">
          <a:solidFill>
            <a:schemeClr val="tx1"/>
          </a:solidFill>
          <a:latin typeface="+mn-lt"/>
          <a:ea typeface="+mn-ea"/>
          <a:cs typeface="+mn-cs"/>
        </a:defRPr>
      </a:lvl1pPr>
      <a:lvl2pPr marL="448945" algn="l" defTabSz="897255" rtl="0" eaLnBrk="1" latinLnBrk="0" hangingPunct="1">
        <a:defRPr sz="1820" kern="1200">
          <a:solidFill>
            <a:schemeClr val="tx1"/>
          </a:solidFill>
          <a:latin typeface="+mn-lt"/>
          <a:ea typeface="+mn-ea"/>
          <a:cs typeface="+mn-cs"/>
        </a:defRPr>
      </a:lvl2pPr>
      <a:lvl3pPr marL="897890" algn="l" defTabSz="897255" rtl="0" eaLnBrk="1" latinLnBrk="0" hangingPunct="1">
        <a:defRPr sz="1820" kern="1200">
          <a:solidFill>
            <a:schemeClr val="tx1"/>
          </a:solidFill>
          <a:latin typeface="+mn-lt"/>
          <a:ea typeface="+mn-ea"/>
          <a:cs typeface="+mn-cs"/>
        </a:defRPr>
      </a:lvl3pPr>
      <a:lvl4pPr marL="1346835" algn="l" defTabSz="897255" rtl="0" eaLnBrk="1" latinLnBrk="0" hangingPunct="1">
        <a:defRPr sz="1820" kern="1200">
          <a:solidFill>
            <a:schemeClr val="tx1"/>
          </a:solidFill>
          <a:latin typeface="+mn-lt"/>
          <a:ea typeface="+mn-ea"/>
          <a:cs typeface="+mn-cs"/>
        </a:defRPr>
      </a:lvl4pPr>
      <a:lvl5pPr marL="1795780" algn="l" defTabSz="897255" rtl="0" eaLnBrk="1" latinLnBrk="0" hangingPunct="1">
        <a:defRPr sz="1820" kern="1200">
          <a:solidFill>
            <a:schemeClr val="tx1"/>
          </a:solidFill>
          <a:latin typeface="+mn-lt"/>
          <a:ea typeface="+mn-ea"/>
          <a:cs typeface="+mn-cs"/>
        </a:defRPr>
      </a:lvl5pPr>
      <a:lvl6pPr marL="2244725" algn="l" defTabSz="897255" rtl="0" eaLnBrk="1" latinLnBrk="0" hangingPunct="1">
        <a:defRPr sz="1820" kern="1200">
          <a:solidFill>
            <a:schemeClr val="tx1"/>
          </a:solidFill>
          <a:latin typeface="+mn-lt"/>
          <a:ea typeface="+mn-ea"/>
          <a:cs typeface="+mn-cs"/>
        </a:defRPr>
      </a:lvl6pPr>
      <a:lvl7pPr marL="2693670" algn="l" defTabSz="897255" rtl="0" eaLnBrk="1" latinLnBrk="0" hangingPunct="1">
        <a:defRPr sz="1820" kern="1200">
          <a:solidFill>
            <a:schemeClr val="tx1"/>
          </a:solidFill>
          <a:latin typeface="+mn-lt"/>
          <a:ea typeface="+mn-ea"/>
          <a:cs typeface="+mn-cs"/>
        </a:defRPr>
      </a:lvl7pPr>
      <a:lvl8pPr marL="3142615" algn="l" defTabSz="897255" rtl="0" eaLnBrk="1" latinLnBrk="0" hangingPunct="1">
        <a:defRPr sz="1820" kern="1200">
          <a:solidFill>
            <a:schemeClr val="tx1"/>
          </a:solidFill>
          <a:latin typeface="+mn-lt"/>
          <a:ea typeface="+mn-ea"/>
          <a:cs typeface="+mn-cs"/>
        </a:defRPr>
      </a:lvl8pPr>
      <a:lvl9pPr marL="3590925" algn="l" defTabSz="897255" rtl="0" eaLnBrk="1" latinLnBrk="0" hangingPunct="1">
        <a:defRPr sz="18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08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717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0838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16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buFont typeface="Arial" panose="020B0604020202020204" pitchFamily="34" charset="0"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4DAE75E-5ED5-4C5B-B643-9BDE0C498192}" type="datetimeFigureOut">
              <a:rPr lang="zh-CN" altLang="en-US"/>
              <a:t>2023/3/19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7013" y="6356350"/>
            <a:ext cx="4113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7425" y="6356350"/>
            <a:ext cx="27416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357F4A3-2280-4200-A5B9-49B908D89070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矩形 1"/>
          <p:cNvSpPr>
            <a:spLocks noChangeArrowheads="1"/>
          </p:cNvSpPr>
          <p:nvPr userDrawn="1"/>
        </p:nvSpPr>
        <p:spPr bwMode="auto">
          <a:xfrm>
            <a:off x="0" y="0"/>
            <a:ext cx="12187238" cy="7572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  <a:latin typeface="Calibri Light" panose="020F03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195" name="矩形 2"/>
          <p:cNvSpPr>
            <a:spLocks noChangeArrowheads="1"/>
          </p:cNvSpPr>
          <p:nvPr userDrawn="1"/>
        </p:nvSpPr>
        <p:spPr bwMode="auto">
          <a:xfrm>
            <a:off x="0" y="6100763"/>
            <a:ext cx="12187238" cy="75723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  <a:latin typeface="Calibri Light" panose="020F0302020204030204" pitchFamily="34" charset="0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2pPr>
      <a:lvl3pPr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3pPr>
      <a:lvl4pPr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4pPr>
      <a:lvl5pPr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5pPr>
      <a:lvl6pPr marL="457200"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6pPr>
      <a:lvl7pPr marL="914400"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7pPr>
      <a:lvl8pPr marL="1371600"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8pPr>
      <a:lvl9pPr marL="1828800"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9pPr>
    </p:titleStyle>
    <p:bodyStyle>
      <a:lvl1pPr marL="227330" indent="-227330" algn="l" defTabSz="912495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4530" indent="-227330" algn="l" defTabSz="91249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30" indent="-227330" algn="l" defTabSz="91249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30" indent="-227330" algn="l" defTabSz="91249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30" indent="-227330" algn="l" defTabSz="91249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矩形 1"/>
          <p:cNvSpPr>
            <a:spLocks noChangeArrowheads="1"/>
          </p:cNvSpPr>
          <p:nvPr userDrawn="1"/>
        </p:nvSpPr>
        <p:spPr bwMode="auto">
          <a:xfrm>
            <a:off x="0" y="0"/>
            <a:ext cx="12187238" cy="7572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  <a:latin typeface="Calibri Light" panose="020F03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219" name="矩形 2"/>
          <p:cNvSpPr>
            <a:spLocks noChangeArrowheads="1"/>
          </p:cNvSpPr>
          <p:nvPr userDrawn="1"/>
        </p:nvSpPr>
        <p:spPr bwMode="auto">
          <a:xfrm>
            <a:off x="0" y="6100763"/>
            <a:ext cx="12187238" cy="75723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  <a:latin typeface="Calibri Light" panose="020F0302020204030204" pitchFamily="34" charset="0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2pPr>
      <a:lvl3pPr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3pPr>
      <a:lvl4pPr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4pPr>
      <a:lvl5pPr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5pPr>
      <a:lvl6pPr marL="457200"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6pPr>
      <a:lvl7pPr marL="914400"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7pPr>
      <a:lvl8pPr marL="1371600"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8pPr>
      <a:lvl9pPr marL="1828800"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9pPr>
    </p:titleStyle>
    <p:bodyStyle>
      <a:lvl1pPr marL="227330" indent="-227330" algn="l" defTabSz="912495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4530" indent="-227330" algn="l" defTabSz="91249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30" indent="-227330" algn="l" defTabSz="91249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30" indent="-227330" algn="l" defTabSz="91249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30" indent="-227330" algn="l" defTabSz="91249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9135" y="289511"/>
            <a:ext cx="11651288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69136" y="1189178"/>
            <a:ext cx="11648969" cy="2184808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20195" y="1906491"/>
            <a:ext cx="4214127" cy="401147"/>
          </a:xfrm>
          <a:prstGeom prst="rect">
            <a:avLst/>
          </a:prstGeom>
        </p:spPr>
      </p:pic>
      <p:sp>
        <p:nvSpPr>
          <p:cNvPr id="6" name="矩形 5">
            <a:hlinkClick r:id="rId40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  <p:sldLayoutId id="2147483717" r:id="rId21"/>
    <p:sldLayoutId id="2147483718" r:id="rId22"/>
    <p:sldLayoutId id="2147483719" r:id="rId23"/>
    <p:sldLayoutId id="2147483720" r:id="rId24"/>
    <p:sldLayoutId id="2147483721" r:id="rId25"/>
    <p:sldLayoutId id="2147483722" r:id="rId26"/>
    <p:sldLayoutId id="2147483723" r:id="rId27"/>
    <p:sldLayoutId id="2147483724" r:id="rId28"/>
    <p:sldLayoutId id="2147483725" r:id="rId29"/>
    <p:sldLayoutId id="2147483726" r:id="rId30"/>
    <p:sldLayoutId id="2147483727" r:id="rId31"/>
    <p:sldLayoutId id="2147483728" r:id="rId32"/>
    <p:sldLayoutId id="2147483729" r:id="rId33"/>
    <p:sldLayoutId id="2147483730" r:id="rId34"/>
    <p:sldLayoutId id="2147483731" r:id="rId35"/>
    <p:sldLayoutId id="2147483732" r:id="rId36"/>
    <p:sldLayoutId id="2147483733" r:id="rId37"/>
  </p:sldLayoutIdLst>
  <p:transition>
    <p:fade/>
  </p:transition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lang="en-US" sz="5290" b="0" kern="1200" cap="none" spc="-100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anose="020B0502040204020203" pitchFamily="34" charset="0"/>
        </a:defRPr>
      </a:lvl1pPr>
    </p:titleStyle>
    <p:bodyStyle>
      <a:lvl1pPr marL="335915" marR="0" indent="-335915" algn="l" defTabSz="91376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100000"/>
        <a:buFontTx/>
        <a:buBlip>
          <a:blip r:embed="rId41"/>
        </a:buBlip>
        <a:defRPr sz="392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72770" marR="0" indent="-236220" algn="l" defTabSz="91376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100000"/>
        <a:buFontTx/>
        <a:buBlip>
          <a:blip r:embed="rId41"/>
        </a:buBlip>
        <a:defRPr sz="235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784225" marR="0" indent="-224155" algn="l" defTabSz="91376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100000"/>
        <a:buFontTx/>
        <a:buBlip>
          <a:blip r:embed="rId41"/>
        </a:buBlip>
        <a:defRPr sz="235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08380" marR="0" indent="-224155" algn="l" defTabSz="91376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100000"/>
        <a:buFontTx/>
        <a:buBlip>
          <a:blip r:embed="rId41"/>
        </a:buBlip>
        <a:defRPr sz="196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31900" marR="0" indent="-224155" algn="l" defTabSz="91376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100000"/>
        <a:buFontTx/>
        <a:buBlip>
          <a:blip r:embed="rId41"/>
        </a:buBlip>
        <a:defRPr sz="196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39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96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96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96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6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376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376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376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376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376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376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矩形 1"/>
          <p:cNvSpPr>
            <a:spLocks noChangeArrowheads="1"/>
          </p:cNvSpPr>
          <p:nvPr userDrawn="1"/>
        </p:nvSpPr>
        <p:spPr bwMode="auto">
          <a:xfrm>
            <a:off x="0" y="0"/>
            <a:ext cx="12187238" cy="7572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  <a:latin typeface="Calibri Light" panose="020F03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075" name="矩形 2"/>
          <p:cNvSpPr>
            <a:spLocks noChangeArrowheads="1"/>
          </p:cNvSpPr>
          <p:nvPr userDrawn="1"/>
        </p:nvSpPr>
        <p:spPr bwMode="auto">
          <a:xfrm>
            <a:off x="0" y="6100763"/>
            <a:ext cx="12187238" cy="75723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  <a:latin typeface="Calibri Light" panose="020F0302020204030204" pitchFamily="34" charset="0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2pPr>
      <a:lvl3pPr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3pPr>
      <a:lvl4pPr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4pPr>
      <a:lvl5pPr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5pPr>
      <a:lvl6pPr marL="457200"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6pPr>
      <a:lvl7pPr marL="914400"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7pPr>
      <a:lvl8pPr marL="1371600"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8pPr>
      <a:lvl9pPr marL="1828800"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9pPr>
    </p:titleStyle>
    <p:bodyStyle>
      <a:lvl1pPr marL="227330" indent="-227330" algn="l" defTabSz="912495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4530" indent="-227330" algn="l" defTabSz="91249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30" indent="-227330" algn="l" defTabSz="91249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30" indent="-227330" algn="l" defTabSz="91249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30" indent="-227330" algn="l" defTabSz="91249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9135" y="289511"/>
            <a:ext cx="11651288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69136" y="1189178"/>
            <a:ext cx="11648969" cy="2184808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20195" y="1906491"/>
            <a:ext cx="4214127" cy="401147"/>
          </a:xfrm>
          <a:prstGeom prst="rect">
            <a:avLst/>
          </a:prstGeom>
        </p:spPr>
      </p:pic>
      <p:sp>
        <p:nvSpPr>
          <p:cNvPr id="6" name="矩形 5">
            <a:hlinkClick r:id="rId3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transition>
    <p:fade/>
  </p:transition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lang="en-US" sz="5290" b="0" kern="1200" cap="none" spc="-100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anose="020B0502040204020203" pitchFamily="34" charset="0"/>
        </a:defRPr>
      </a:lvl1pPr>
    </p:titleStyle>
    <p:bodyStyle>
      <a:lvl1pPr marL="335915" marR="0" indent="-335915" algn="l" defTabSz="91376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100000"/>
        <a:buFontTx/>
        <a:buBlip>
          <a:blip r:embed="rId4"/>
        </a:buBlip>
        <a:defRPr sz="392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72770" marR="0" indent="-236220" algn="l" defTabSz="91376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100000"/>
        <a:buFontTx/>
        <a:buBlip>
          <a:blip r:embed="rId4"/>
        </a:buBlip>
        <a:defRPr sz="235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784225" marR="0" indent="-224155" algn="l" defTabSz="91376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100000"/>
        <a:buFontTx/>
        <a:buBlip>
          <a:blip r:embed="rId4"/>
        </a:buBlip>
        <a:defRPr sz="235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08380" marR="0" indent="-224155" algn="l" defTabSz="91376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100000"/>
        <a:buFontTx/>
        <a:buBlip>
          <a:blip r:embed="rId4"/>
        </a:buBlip>
        <a:defRPr sz="196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31900" marR="0" indent="-224155" algn="l" defTabSz="91376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100000"/>
        <a:buFontTx/>
        <a:buBlip>
          <a:blip r:embed="rId4"/>
        </a:buBlip>
        <a:defRPr sz="196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39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96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96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96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6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376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376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376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376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376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376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08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717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0838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16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buFont typeface="Arial" panose="020B0604020202020204" pitchFamily="34" charset="0"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4DAE75E-5ED5-4C5B-B643-9BDE0C498192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7013" y="6356350"/>
            <a:ext cx="4113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7425" y="6356350"/>
            <a:ext cx="27416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357F4A3-2280-4200-A5B9-49B908D89070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/>
          </p:cNvSpPr>
          <p:nvPr>
            <p:ph type="title"/>
          </p:nvPr>
        </p:nvSpPr>
        <p:spPr bwMode="auto">
          <a:xfrm>
            <a:off x="837873" y="365126"/>
            <a:ext cx="10511493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075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7873" y="1825625"/>
            <a:ext cx="10511493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7872" y="6356351"/>
            <a:ext cx="27421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887E7F18-F0D7-46E5-A944-5AFFBA42D3B1}" type="datetimeFigureOut">
              <a:rPr lang="zh-CN" altLang="en-US"/>
              <a:t>2023/3/19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7023" y="6356351"/>
            <a:ext cx="41131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7237" y="6356351"/>
            <a:ext cx="2742129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fld id="{E0344393-11B0-4778-B1CE-CD86EB0DDD1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376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096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16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5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333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3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0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hyperlink" Target="http://dgpt.fy.chaoxing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0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90425" y="4476341"/>
            <a:ext cx="12377663" cy="2380320"/>
          </a:xfrm>
          <a:prstGeom prst="rect">
            <a:avLst/>
          </a:prstGeom>
          <a:solidFill>
            <a:srgbClr val="0051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-19739" y="1700808"/>
            <a:ext cx="10130687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9pPr>
          </a:lstStyle>
          <a:p>
            <a:pPr algn="ctr" eaLnBrk="1" hangingPunct="1"/>
            <a:r>
              <a:rPr lang="en-US" altLang="zh-CN" sz="4800" dirty="0">
                <a:solidFill>
                  <a:srgbClr val="00000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      </a:t>
            </a:r>
            <a:r>
              <a:rPr lang="zh-CN" altLang="en-US" sz="4800" dirty="0">
                <a:solidFill>
                  <a:srgbClr val="00000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湖州学院</a:t>
            </a:r>
            <a:endParaRPr lang="en-US" altLang="zh-CN" sz="4800" dirty="0">
              <a:solidFill>
                <a:srgbClr val="000000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  <a:p>
            <a:pPr algn="ctr" eaLnBrk="1" hangingPunct="1"/>
            <a:r>
              <a:rPr lang="zh-CN" altLang="en-US" sz="4800" dirty="0">
                <a:solidFill>
                  <a:srgbClr val="00000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继续教育学院平台登录指南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-152325" y="4490311"/>
            <a:ext cx="12377663" cy="2380320"/>
          </a:xfrm>
          <a:prstGeom prst="rect">
            <a:avLst/>
          </a:prstGeom>
          <a:solidFill>
            <a:srgbClr val="0051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KSO_Shape"/>
          <p:cNvSpPr/>
          <p:nvPr/>
        </p:nvSpPr>
        <p:spPr bwMode="auto">
          <a:xfrm rot="10800000" flipV="1">
            <a:off x="-1225071" y="5185677"/>
            <a:ext cx="1072731" cy="961649"/>
          </a:xfrm>
          <a:custGeom>
            <a:avLst/>
            <a:gdLst/>
            <a:ahLst/>
            <a:cxnLst>
              <a:cxn ang="0">
                <a:pos x="2003" y="849"/>
              </a:cxn>
              <a:cxn ang="0">
                <a:pos x="2034" y="526"/>
              </a:cxn>
              <a:cxn ang="0">
                <a:pos x="1715" y="783"/>
              </a:cxn>
              <a:cxn ang="0">
                <a:pos x="1457" y="757"/>
              </a:cxn>
              <a:cxn ang="0">
                <a:pos x="1042" y="754"/>
              </a:cxn>
              <a:cxn ang="0">
                <a:pos x="1064" y="684"/>
              </a:cxn>
              <a:cxn ang="0">
                <a:pos x="1091" y="600"/>
              </a:cxn>
              <a:cxn ang="0">
                <a:pos x="1142" y="457"/>
              </a:cxn>
              <a:cxn ang="0">
                <a:pos x="1160" y="426"/>
              </a:cxn>
              <a:cxn ang="0">
                <a:pos x="1293" y="323"/>
              </a:cxn>
              <a:cxn ang="0">
                <a:pos x="1307" y="178"/>
              </a:cxn>
              <a:cxn ang="0">
                <a:pos x="1396" y="44"/>
              </a:cxn>
              <a:cxn ang="0">
                <a:pos x="1471" y="26"/>
              </a:cxn>
              <a:cxn ang="0">
                <a:pos x="1469" y="8"/>
              </a:cxn>
              <a:cxn ang="0">
                <a:pos x="1373" y="0"/>
              </a:cxn>
              <a:cxn ang="0">
                <a:pos x="1281" y="17"/>
              </a:cxn>
              <a:cxn ang="0">
                <a:pos x="1012" y="228"/>
              </a:cxn>
              <a:cxn ang="0">
                <a:pos x="926" y="284"/>
              </a:cxn>
              <a:cxn ang="0">
                <a:pos x="1008" y="312"/>
              </a:cxn>
              <a:cxn ang="0">
                <a:pos x="842" y="496"/>
              </a:cxn>
              <a:cxn ang="0">
                <a:pos x="695" y="508"/>
              </a:cxn>
              <a:cxn ang="0">
                <a:pos x="759" y="564"/>
              </a:cxn>
              <a:cxn ang="0">
                <a:pos x="605" y="754"/>
              </a:cxn>
              <a:cxn ang="0">
                <a:pos x="308" y="755"/>
              </a:cxn>
              <a:cxn ang="0">
                <a:pos x="21" y="820"/>
              </a:cxn>
              <a:cxn ang="0">
                <a:pos x="86" y="910"/>
              </a:cxn>
              <a:cxn ang="0">
                <a:pos x="367" y="947"/>
              </a:cxn>
              <a:cxn ang="0">
                <a:pos x="613" y="956"/>
              </a:cxn>
              <a:cxn ang="0">
                <a:pos x="722" y="1142"/>
              </a:cxn>
              <a:cxn ang="0">
                <a:pos x="722" y="1224"/>
              </a:cxn>
              <a:cxn ang="0">
                <a:pos x="877" y="1242"/>
              </a:cxn>
              <a:cxn ang="0">
                <a:pos x="996" y="1396"/>
              </a:cxn>
              <a:cxn ang="0">
                <a:pos x="932" y="1452"/>
              </a:cxn>
              <a:cxn ang="0">
                <a:pos x="1077" y="1466"/>
              </a:cxn>
              <a:cxn ang="0">
                <a:pos x="1304" y="1687"/>
              </a:cxn>
              <a:cxn ang="0">
                <a:pos x="1395" y="1696"/>
              </a:cxn>
              <a:cxn ang="0">
                <a:pos x="1492" y="1682"/>
              </a:cxn>
              <a:cxn ang="0">
                <a:pos x="1442" y="1666"/>
              </a:cxn>
              <a:cxn ang="0">
                <a:pos x="1382" y="1637"/>
              </a:cxn>
              <a:cxn ang="0">
                <a:pos x="1291" y="1496"/>
              </a:cxn>
              <a:cxn ang="0">
                <a:pos x="1205" y="1352"/>
              </a:cxn>
              <a:cxn ang="0">
                <a:pos x="1226" y="1273"/>
              </a:cxn>
              <a:cxn ang="0">
                <a:pos x="1123" y="1207"/>
              </a:cxn>
              <a:cxn ang="0">
                <a:pos x="1083" y="1081"/>
              </a:cxn>
              <a:cxn ang="0">
                <a:pos x="1056" y="997"/>
              </a:cxn>
              <a:cxn ang="0">
                <a:pos x="1393" y="946"/>
              </a:cxn>
              <a:cxn ang="0">
                <a:pos x="1666" y="927"/>
              </a:cxn>
              <a:cxn ang="0">
                <a:pos x="1955" y="1172"/>
              </a:cxn>
            </a:cxnLst>
            <a:rect l="0" t="0" r="r" b="b"/>
            <a:pathLst>
              <a:path w="2040" h="1697">
                <a:moveTo>
                  <a:pt x="2039" y="1166"/>
                </a:moveTo>
                <a:cubicBezTo>
                  <a:pt x="1952" y="866"/>
                  <a:pt x="1952" y="866"/>
                  <a:pt x="1952" y="866"/>
                </a:cubicBezTo>
                <a:cubicBezTo>
                  <a:pt x="1984" y="862"/>
                  <a:pt x="2003" y="855"/>
                  <a:pt x="2003" y="849"/>
                </a:cubicBezTo>
                <a:cubicBezTo>
                  <a:pt x="2003" y="842"/>
                  <a:pt x="1984" y="836"/>
                  <a:pt x="1952" y="831"/>
                </a:cubicBezTo>
                <a:cubicBezTo>
                  <a:pt x="2039" y="532"/>
                  <a:pt x="2039" y="532"/>
                  <a:pt x="2039" y="532"/>
                </a:cubicBezTo>
                <a:cubicBezTo>
                  <a:pt x="2040" y="529"/>
                  <a:pt x="2038" y="526"/>
                  <a:pt x="2034" y="526"/>
                </a:cubicBezTo>
                <a:cubicBezTo>
                  <a:pt x="1954" y="526"/>
                  <a:pt x="1954" y="526"/>
                  <a:pt x="1954" y="526"/>
                </a:cubicBezTo>
                <a:cubicBezTo>
                  <a:pt x="1951" y="526"/>
                  <a:pt x="1946" y="528"/>
                  <a:pt x="1944" y="531"/>
                </a:cubicBezTo>
                <a:cubicBezTo>
                  <a:pt x="1715" y="783"/>
                  <a:pt x="1715" y="783"/>
                  <a:pt x="1715" y="783"/>
                </a:cubicBezTo>
                <a:cubicBezTo>
                  <a:pt x="1694" y="780"/>
                  <a:pt x="1674" y="776"/>
                  <a:pt x="1661" y="774"/>
                </a:cubicBezTo>
                <a:cubicBezTo>
                  <a:pt x="1635" y="770"/>
                  <a:pt x="1593" y="764"/>
                  <a:pt x="1567" y="762"/>
                </a:cubicBezTo>
                <a:cubicBezTo>
                  <a:pt x="1542" y="760"/>
                  <a:pt x="1492" y="757"/>
                  <a:pt x="1457" y="757"/>
                </a:cubicBezTo>
                <a:cubicBezTo>
                  <a:pt x="1382" y="755"/>
                  <a:pt x="1382" y="755"/>
                  <a:pt x="1382" y="755"/>
                </a:cubicBezTo>
                <a:cubicBezTo>
                  <a:pt x="1346" y="754"/>
                  <a:pt x="1289" y="753"/>
                  <a:pt x="1254" y="753"/>
                </a:cubicBezTo>
                <a:cubicBezTo>
                  <a:pt x="1042" y="754"/>
                  <a:pt x="1042" y="754"/>
                  <a:pt x="1042" y="754"/>
                </a:cubicBezTo>
                <a:cubicBezTo>
                  <a:pt x="1057" y="706"/>
                  <a:pt x="1057" y="706"/>
                  <a:pt x="1057" y="706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064" y="684"/>
                  <a:pt x="1064" y="684"/>
                  <a:pt x="1064" y="684"/>
                </a:cubicBezTo>
                <a:cubicBezTo>
                  <a:pt x="1084" y="621"/>
                  <a:pt x="1084" y="621"/>
                  <a:pt x="1084" y="621"/>
                </a:cubicBezTo>
                <a:cubicBezTo>
                  <a:pt x="1154" y="599"/>
                  <a:pt x="1154" y="599"/>
                  <a:pt x="1154" y="599"/>
                </a:cubicBezTo>
                <a:cubicBezTo>
                  <a:pt x="1091" y="600"/>
                  <a:pt x="1091" y="600"/>
                  <a:pt x="1091" y="600"/>
                </a:cubicBezTo>
                <a:cubicBezTo>
                  <a:pt x="1126" y="489"/>
                  <a:pt x="1126" y="489"/>
                  <a:pt x="1126" y="489"/>
                </a:cubicBezTo>
                <a:cubicBezTo>
                  <a:pt x="1128" y="482"/>
                  <a:pt x="1133" y="472"/>
                  <a:pt x="1136" y="466"/>
                </a:cubicBezTo>
                <a:cubicBezTo>
                  <a:pt x="1142" y="457"/>
                  <a:pt x="1142" y="457"/>
                  <a:pt x="1142" y="457"/>
                </a:cubicBezTo>
                <a:cubicBezTo>
                  <a:pt x="1225" y="431"/>
                  <a:pt x="1225" y="431"/>
                  <a:pt x="1225" y="431"/>
                </a:cubicBezTo>
                <a:cubicBezTo>
                  <a:pt x="1157" y="432"/>
                  <a:pt x="1157" y="432"/>
                  <a:pt x="1157" y="432"/>
                </a:cubicBezTo>
                <a:cubicBezTo>
                  <a:pt x="1160" y="426"/>
                  <a:pt x="1160" y="426"/>
                  <a:pt x="1160" y="426"/>
                </a:cubicBezTo>
                <a:cubicBezTo>
                  <a:pt x="1163" y="420"/>
                  <a:pt x="1169" y="410"/>
                  <a:pt x="1173" y="404"/>
                </a:cubicBezTo>
                <a:cubicBezTo>
                  <a:pt x="1205" y="351"/>
                  <a:pt x="1205" y="351"/>
                  <a:pt x="1205" y="351"/>
                </a:cubicBezTo>
                <a:cubicBezTo>
                  <a:pt x="1293" y="323"/>
                  <a:pt x="1293" y="323"/>
                  <a:pt x="1293" y="323"/>
                </a:cubicBezTo>
                <a:cubicBezTo>
                  <a:pt x="1220" y="324"/>
                  <a:pt x="1220" y="324"/>
                  <a:pt x="1220" y="324"/>
                </a:cubicBezTo>
                <a:cubicBezTo>
                  <a:pt x="1294" y="200"/>
                  <a:pt x="1294" y="200"/>
                  <a:pt x="1294" y="200"/>
                </a:cubicBezTo>
                <a:cubicBezTo>
                  <a:pt x="1298" y="194"/>
                  <a:pt x="1304" y="184"/>
                  <a:pt x="1307" y="178"/>
                </a:cubicBezTo>
                <a:cubicBezTo>
                  <a:pt x="1370" y="80"/>
                  <a:pt x="1370" y="80"/>
                  <a:pt x="1370" y="80"/>
                </a:cubicBezTo>
                <a:cubicBezTo>
                  <a:pt x="1374" y="74"/>
                  <a:pt x="1381" y="65"/>
                  <a:pt x="1385" y="59"/>
                </a:cubicBezTo>
                <a:cubicBezTo>
                  <a:pt x="1396" y="44"/>
                  <a:pt x="1396" y="44"/>
                  <a:pt x="1396" y="44"/>
                </a:cubicBezTo>
                <a:cubicBezTo>
                  <a:pt x="1400" y="39"/>
                  <a:pt x="1409" y="33"/>
                  <a:pt x="1416" y="33"/>
                </a:cubicBezTo>
                <a:cubicBezTo>
                  <a:pt x="1445" y="30"/>
                  <a:pt x="1445" y="30"/>
                  <a:pt x="1445" y="30"/>
                </a:cubicBezTo>
                <a:cubicBezTo>
                  <a:pt x="1452" y="30"/>
                  <a:pt x="1464" y="28"/>
                  <a:pt x="1471" y="26"/>
                </a:cubicBezTo>
                <a:cubicBezTo>
                  <a:pt x="1495" y="20"/>
                  <a:pt x="1495" y="20"/>
                  <a:pt x="1495" y="20"/>
                </a:cubicBezTo>
                <a:cubicBezTo>
                  <a:pt x="1502" y="18"/>
                  <a:pt x="1502" y="16"/>
                  <a:pt x="1495" y="14"/>
                </a:cubicBezTo>
                <a:cubicBezTo>
                  <a:pt x="1469" y="8"/>
                  <a:pt x="1469" y="8"/>
                  <a:pt x="1469" y="8"/>
                </a:cubicBezTo>
                <a:cubicBezTo>
                  <a:pt x="1462" y="7"/>
                  <a:pt x="1451" y="5"/>
                  <a:pt x="1444" y="4"/>
                </a:cubicBezTo>
                <a:cubicBezTo>
                  <a:pt x="1399" y="0"/>
                  <a:pt x="1399" y="0"/>
                  <a:pt x="1399" y="0"/>
                </a:cubicBezTo>
                <a:cubicBezTo>
                  <a:pt x="1392" y="0"/>
                  <a:pt x="1380" y="0"/>
                  <a:pt x="1373" y="0"/>
                </a:cubicBezTo>
                <a:cubicBezTo>
                  <a:pt x="1332" y="4"/>
                  <a:pt x="1332" y="4"/>
                  <a:pt x="1332" y="4"/>
                </a:cubicBezTo>
                <a:cubicBezTo>
                  <a:pt x="1325" y="5"/>
                  <a:pt x="1314" y="7"/>
                  <a:pt x="1307" y="9"/>
                </a:cubicBezTo>
                <a:cubicBezTo>
                  <a:pt x="1281" y="17"/>
                  <a:pt x="1281" y="17"/>
                  <a:pt x="1281" y="17"/>
                </a:cubicBezTo>
                <a:cubicBezTo>
                  <a:pt x="1274" y="19"/>
                  <a:pt x="1265" y="25"/>
                  <a:pt x="1260" y="30"/>
                </a:cubicBezTo>
                <a:cubicBezTo>
                  <a:pt x="1071" y="241"/>
                  <a:pt x="1071" y="241"/>
                  <a:pt x="1071" y="241"/>
                </a:cubicBezTo>
                <a:cubicBezTo>
                  <a:pt x="1056" y="233"/>
                  <a:pt x="1035" y="228"/>
                  <a:pt x="1012" y="228"/>
                </a:cubicBezTo>
                <a:cubicBezTo>
                  <a:pt x="951" y="228"/>
                  <a:pt x="951" y="228"/>
                  <a:pt x="951" y="228"/>
                </a:cubicBezTo>
                <a:cubicBezTo>
                  <a:pt x="937" y="228"/>
                  <a:pt x="926" y="240"/>
                  <a:pt x="926" y="254"/>
                </a:cubicBezTo>
                <a:cubicBezTo>
                  <a:pt x="926" y="284"/>
                  <a:pt x="926" y="284"/>
                  <a:pt x="926" y="284"/>
                </a:cubicBezTo>
                <a:cubicBezTo>
                  <a:pt x="926" y="299"/>
                  <a:pt x="937" y="310"/>
                  <a:pt x="951" y="310"/>
                </a:cubicBezTo>
                <a:cubicBezTo>
                  <a:pt x="989" y="310"/>
                  <a:pt x="989" y="310"/>
                  <a:pt x="989" y="310"/>
                </a:cubicBezTo>
                <a:cubicBezTo>
                  <a:pt x="995" y="311"/>
                  <a:pt x="1002" y="311"/>
                  <a:pt x="1008" y="312"/>
                </a:cubicBezTo>
                <a:cubicBezTo>
                  <a:pt x="897" y="435"/>
                  <a:pt x="897" y="435"/>
                  <a:pt x="897" y="435"/>
                </a:cubicBezTo>
                <a:cubicBezTo>
                  <a:pt x="893" y="441"/>
                  <a:pt x="885" y="449"/>
                  <a:pt x="880" y="454"/>
                </a:cubicBezTo>
                <a:cubicBezTo>
                  <a:pt x="842" y="496"/>
                  <a:pt x="842" y="496"/>
                  <a:pt x="842" y="496"/>
                </a:cubicBezTo>
                <a:cubicBezTo>
                  <a:pt x="827" y="488"/>
                  <a:pt x="805" y="483"/>
                  <a:pt x="782" y="483"/>
                </a:cubicBezTo>
                <a:cubicBezTo>
                  <a:pt x="721" y="483"/>
                  <a:pt x="721" y="483"/>
                  <a:pt x="721" y="483"/>
                </a:cubicBezTo>
                <a:cubicBezTo>
                  <a:pt x="707" y="483"/>
                  <a:pt x="695" y="494"/>
                  <a:pt x="695" y="508"/>
                </a:cubicBezTo>
                <a:cubicBezTo>
                  <a:pt x="695" y="539"/>
                  <a:pt x="695" y="539"/>
                  <a:pt x="695" y="539"/>
                </a:cubicBezTo>
                <a:cubicBezTo>
                  <a:pt x="695" y="553"/>
                  <a:pt x="707" y="564"/>
                  <a:pt x="721" y="564"/>
                </a:cubicBezTo>
                <a:cubicBezTo>
                  <a:pt x="759" y="564"/>
                  <a:pt x="759" y="564"/>
                  <a:pt x="759" y="564"/>
                </a:cubicBezTo>
                <a:cubicBezTo>
                  <a:pt x="765" y="565"/>
                  <a:pt x="771" y="566"/>
                  <a:pt x="777" y="566"/>
                </a:cubicBezTo>
                <a:cubicBezTo>
                  <a:pt x="616" y="741"/>
                  <a:pt x="616" y="741"/>
                  <a:pt x="616" y="741"/>
                </a:cubicBezTo>
                <a:cubicBezTo>
                  <a:pt x="613" y="744"/>
                  <a:pt x="608" y="749"/>
                  <a:pt x="605" y="754"/>
                </a:cubicBezTo>
                <a:cubicBezTo>
                  <a:pt x="490" y="753"/>
                  <a:pt x="490" y="753"/>
                  <a:pt x="490" y="753"/>
                </a:cubicBezTo>
                <a:cubicBezTo>
                  <a:pt x="455" y="753"/>
                  <a:pt x="398" y="754"/>
                  <a:pt x="362" y="754"/>
                </a:cubicBezTo>
                <a:cubicBezTo>
                  <a:pt x="308" y="755"/>
                  <a:pt x="308" y="755"/>
                  <a:pt x="308" y="755"/>
                </a:cubicBezTo>
                <a:cubicBezTo>
                  <a:pt x="273" y="756"/>
                  <a:pt x="221" y="760"/>
                  <a:pt x="193" y="765"/>
                </a:cubicBezTo>
                <a:cubicBezTo>
                  <a:pt x="165" y="770"/>
                  <a:pt x="118" y="782"/>
                  <a:pt x="90" y="791"/>
                </a:cubicBezTo>
                <a:cubicBezTo>
                  <a:pt x="61" y="800"/>
                  <a:pt x="30" y="813"/>
                  <a:pt x="21" y="820"/>
                </a:cubicBezTo>
                <a:cubicBezTo>
                  <a:pt x="12" y="826"/>
                  <a:pt x="3" y="838"/>
                  <a:pt x="2" y="846"/>
                </a:cubicBezTo>
                <a:cubicBezTo>
                  <a:pt x="0" y="854"/>
                  <a:pt x="8" y="868"/>
                  <a:pt x="18" y="877"/>
                </a:cubicBezTo>
                <a:cubicBezTo>
                  <a:pt x="29" y="886"/>
                  <a:pt x="60" y="901"/>
                  <a:pt x="86" y="910"/>
                </a:cubicBezTo>
                <a:cubicBezTo>
                  <a:pt x="113" y="919"/>
                  <a:pt x="159" y="930"/>
                  <a:pt x="187" y="935"/>
                </a:cubicBezTo>
                <a:cubicBezTo>
                  <a:pt x="216" y="940"/>
                  <a:pt x="268" y="944"/>
                  <a:pt x="303" y="945"/>
                </a:cubicBezTo>
                <a:cubicBezTo>
                  <a:pt x="367" y="947"/>
                  <a:pt x="367" y="947"/>
                  <a:pt x="367" y="947"/>
                </a:cubicBezTo>
                <a:cubicBezTo>
                  <a:pt x="402" y="948"/>
                  <a:pt x="460" y="948"/>
                  <a:pt x="495" y="949"/>
                </a:cubicBezTo>
                <a:cubicBezTo>
                  <a:pt x="606" y="949"/>
                  <a:pt x="606" y="949"/>
                  <a:pt x="606" y="949"/>
                </a:cubicBezTo>
                <a:cubicBezTo>
                  <a:pt x="609" y="951"/>
                  <a:pt x="611" y="954"/>
                  <a:pt x="613" y="956"/>
                </a:cubicBezTo>
                <a:cubicBezTo>
                  <a:pt x="783" y="1140"/>
                  <a:pt x="783" y="1140"/>
                  <a:pt x="783" y="1140"/>
                </a:cubicBezTo>
                <a:cubicBezTo>
                  <a:pt x="775" y="1140"/>
                  <a:pt x="768" y="1141"/>
                  <a:pt x="761" y="1142"/>
                </a:cubicBezTo>
                <a:cubicBezTo>
                  <a:pt x="722" y="1142"/>
                  <a:pt x="722" y="1142"/>
                  <a:pt x="722" y="1142"/>
                </a:cubicBezTo>
                <a:cubicBezTo>
                  <a:pt x="708" y="1142"/>
                  <a:pt x="697" y="1154"/>
                  <a:pt x="697" y="1168"/>
                </a:cubicBezTo>
                <a:cubicBezTo>
                  <a:pt x="697" y="1198"/>
                  <a:pt x="697" y="1198"/>
                  <a:pt x="697" y="1198"/>
                </a:cubicBezTo>
                <a:cubicBezTo>
                  <a:pt x="697" y="1212"/>
                  <a:pt x="708" y="1224"/>
                  <a:pt x="722" y="1224"/>
                </a:cubicBezTo>
                <a:cubicBezTo>
                  <a:pt x="783" y="1224"/>
                  <a:pt x="783" y="1224"/>
                  <a:pt x="783" y="1224"/>
                </a:cubicBezTo>
                <a:cubicBezTo>
                  <a:pt x="809" y="1224"/>
                  <a:pt x="831" y="1218"/>
                  <a:pt x="847" y="1209"/>
                </a:cubicBezTo>
                <a:cubicBezTo>
                  <a:pt x="877" y="1242"/>
                  <a:pt x="877" y="1242"/>
                  <a:pt x="877" y="1242"/>
                </a:cubicBezTo>
                <a:cubicBezTo>
                  <a:pt x="882" y="1247"/>
                  <a:pt x="889" y="1256"/>
                  <a:pt x="894" y="1261"/>
                </a:cubicBezTo>
                <a:cubicBezTo>
                  <a:pt x="1014" y="1395"/>
                  <a:pt x="1014" y="1395"/>
                  <a:pt x="1014" y="1395"/>
                </a:cubicBezTo>
                <a:cubicBezTo>
                  <a:pt x="1008" y="1395"/>
                  <a:pt x="1002" y="1396"/>
                  <a:pt x="996" y="1396"/>
                </a:cubicBezTo>
                <a:cubicBezTo>
                  <a:pt x="958" y="1396"/>
                  <a:pt x="958" y="1396"/>
                  <a:pt x="958" y="1396"/>
                </a:cubicBezTo>
                <a:cubicBezTo>
                  <a:pt x="943" y="1396"/>
                  <a:pt x="932" y="1408"/>
                  <a:pt x="932" y="1422"/>
                </a:cubicBezTo>
                <a:cubicBezTo>
                  <a:pt x="932" y="1452"/>
                  <a:pt x="932" y="1452"/>
                  <a:pt x="932" y="1452"/>
                </a:cubicBezTo>
                <a:cubicBezTo>
                  <a:pt x="932" y="1467"/>
                  <a:pt x="943" y="1478"/>
                  <a:pt x="958" y="1478"/>
                </a:cubicBezTo>
                <a:cubicBezTo>
                  <a:pt x="1018" y="1478"/>
                  <a:pt x="1018" y="1478"/>
                  <a:pt x="1018" y="1478"/>
                </a:cubicBezTo>
                <a:cubicBezTo>
                  <a:pt x="1041" y="1478"/>
                  <a:pt x="1062" y="1473"/>
                  <a:pt x="1077" y="1466"/>
                </a:cubicBezTo>
                <a:cubicBezTo>
                  <a:pt x="1257" y="1666"/>
                  <a:pt x="1257" y="1666"/>
                  <a:pt x="1257" y="1666"/>
                </a:cubicBezTo>
                <a:cubicBezTo>
                  <a:pt x="1262" y="1672"/>
                  <a:pt x="1271" y="1678"/>
                  <a:pt x="1278" y="1680"/>
                </a:cubicBezTo>
                <a:cubicBezTo>
                  <a:pt x="1304" y="1687"/>
                  <a:pt x="1304" y="1687"/>
                  <a:pt x="1304" y="1687"/>
                </a:cubicBezTo>
                <a:cubicBezTo>
                  <a:pt x="1311" y="1689"/>
                  <a:pt x="1322" y="1691"/>
                  <a:pt x="1329" y="1692"/>
                </a:cubicBezTo>
                <a:cubicBezTo>
                  <a:pt x="1370" y="1696"/>
                  <a:pt x="1370" y="1696"/>
                  <a:pt x="1370" y="1696"/>
                </a:cubicBezTo>
                <a:cubicBezTo>
                  <a:pt x="1377" y="1697"/>
                  <a:pt x="1388" y="1697"/>
                  <a:pt x="1395" y="1696"/>
                </a:cubicBezTo>
                <a:cubicBezTo>
                  <a:pt x="1440" y="1692"/>
                  <a:pt x="1440" y="1692"/>
                  <a:pt x="1440" y="1692"/>
                </a:cubicBezTo>
                <a:cubicBezTo>
                  <a:pt x="1447" y="1691"/>
                  <a:pt x="1459" y="1690"/>
                  <a:pt x="1466" y="1688"/>
                </a:cubicBezTo>
                <a:cubicBezTo>
                  <a:pt x="1492" y="1682"/>
                  <a:pt x="1492" y="1682"/>
                  <a:pt x="1492" y="1682"/>
                </a:cubicBezTo>
                <a:cubicBezTo>
                  <a:pt x="1499" y="1681"/>
                  <a:pt x="1499" y="1678"/>
                  <a:pt x="1492" y="1676"/>
                </a:cubicBezTo>
                <a:cubicBezTo>
                  <a:pt x="1467" y="1670"/>
                  <a:pt x="1467" y="1670"/>
                  <a:pt x="1467" y="1670"/>
                </a:cubicBezTo>
                <a:cubicBezTo>
                  <a:pt x="1460" y="1669"/>
                  <a:pt x="1449" y="1667"/>
                  <a:pt x="1442" y="1666"/>
                </a:cubicBezTo>
                <a:cubicBezTo>
                  <a:pt x="1413" y="1664"/>
                  <a:pt x="1413" y="1664"/>
                  <a:pt x="1413" y="1664"/>
                </a:cubicBezTo>
                <a:cubicBezTo>
                  <a:pt x="1406" y="1663"/>
                  <a:pt x="1397" y="1658"/>
                  <a:pt x="1393" y="1652"/>
                </a:cubicBezTo>
                <a:cubicBezTo>
                  <a:pt x="1382" y="1637"/>
                  <a:pt x="1382" y="1637"/>
                  <a:pt x="1382" y="1637"/>
                </a:cubicBezTo>
                <a:cubicBezTo>
                  <a:pt x="1378" y="1632"/>
                  <a:pt x="1371" y="1622"/>
                  <a:pt x="1367" y="1616"/>
                </a:cubicBezTo>
                <a:cubicBezTo>
                  <a:pt x="1304" y="1518"/>
                  <a:pt x="1304" y="1518"/>
                  <a:pt x="1304" y="1518"/>
                </a:cubicBezTo>
                <a:cubicBezTo>
                  <a:pt x="1300" y="1512"/>
                  <a:pt x="1294" y="1502"/>
                  <a:pt x="1291" y="1496"/>
                </a:cubicBezTo>
                <a:cubicBezTo>
                  <a:pt x="1221" y="1379"/>
                  <a:pt x="1221" y="1379"/>
                  <a:pt x="1221" y="1379"/>
                </a:cubicBezTo>
                <a:cubicBezTo>
                  <a:pt x="1295" y="1380"/>
                  <a:pt x="1295" y="1380"/>
                  <a:pt x="1295" y="1380"/>
                </a:cubicBezTo>
                <a:cubicBezTo>
                  <a:pt x="1205" y="1352"/>
                  <a:pt x="1205" y="1352"/>
                  <a:pt x="1205" y="1352"/>
                </a:cubicBezTo>
                <a:cubicBezTo>
                  <a:pt x="1169" y="1292"/>
                  <a:pt x="1169" y="1292"/>
                  <a:pt x="1169" y="1292"/>
                </a:cubicBezTo>
                <a:cubicBezTo>
                  <a:pt x="1166" y="1287"/>
                  <a:pt x="1161" y="1278"/>
                  <a:pt x="1157" y="1272"/>
                </a:cubicBezTo>
                <a:cubicBezTo>
                  <a:pt x="1226" y="1273"/>
                  <a:pt x="1226" y="1273"/>
                  <a:pt x="1226" y="1273"/>
                </a:cubicBezTo>
                <a:cubicBezTo>
                  <a:pt x="1143" y="1246"/>
                  <a:pt x="1143" y="1246"/>
                  <a:pt x="1143" y="1246"/>
                </a:cubicBezTo>
                <a:cubicBezTo>
                  <a:pt x="1133" y="1230"/>
                  <a:pt x="1133" y="1230"/>
                  <a:pt x="1133" y="1230"/>
                </a:cubicBezTo>
                <a:cubicBezTo>
                  <a:pt x="1130" y="1224"/>
                  <a:pt x="1125" y="1214"/>
                  <a:pt x="1123" y="1207"/>
                </a:cubicBezTo>
                <a:cubicBezTo>
                  <a:pt x="1090" y="1103"/>
                  <a:pt x="1090" y="1103"/>
                  <a:pt x="1090" y="1103"/>
                </a:cubicBezTo>
                <a:cubicBezTo>
                  <a:pt x="1156" y="1104"/>
                  <a:pt x="1156" y="1104"/>
                  <a:pt x="1156" y="1104"/>
                </a:cubicBezTo>
                <a:cubicBezTo>
                  <a:pt x="1083" y="1081"/>
                  <a:pt x="1083" y="1081"/>
                  <a:pt x="1083" y="1081"/>
                </a:cubicBezTo>
                <a:cubicBezTo>
                  <a:pt x="1063" y="1019"/>
                  <a:pt x="1063" y="1019"/>
                  <a:pt x="1063" y="1019"/>
                </a:cubicBezTo>
                <a:cubicBezTo>
                  <a:pt x="1130" y="1020"/>
                  <a:pt x="1130" y="1020"/>
                  <a:pt x="1130" y="1020"/>
                </a:cubicBezTo>
                <a:cubicBezTo>
                  <a:pt x="1056" y="997"/>
                  <a:pt x="1056" y="997"/>
                  <a:pt x="1056" y="997"/>
                </a:cubicBezTo>
                <a:cubicBezTo>
                  <a:pt x="1040" y="948"/>
                  <a:pt x="1040" y="948"/>
                  <a:pt x="1040" y="948"/>
                </a:cubicBezTo>
                <a:cubicBezTo>
                  <a:pt x="1265" y="948"/>
                  <a:pt x="1265" y="948"/>
                  <a:pt x="1265" y="948"/>
                </a:cubicBezTo>
                <a:cubicBezTo>
                  <a:pt x="1300" y="948"/>
                  <a:pt x="1358" y="947"/>
                  <a:pt x="1393" y="946"/>
                </a:cubicBezTo>
                <a:cubicBezTo>
                  <a:pt x="1463" y="944"/>
                  <a:pt x="1463" y="944"/>
                  <a:pt x="1463" y="944"/>
                </a:cubicBezTo>
                <a:cubicBezTo>
                  <a:pt x="1498" y="943"/>
                  <a:pt x="1548" y="941"/>
                  <a:pt x="1574" y="939"/>
                </a:cubicBezTo>
                <a:cubicBezTo>
                  <a:pt x="1599" y="937"/>
                  <a:pt x="1641" y="932"/>
                  <a:pt x="1666" y="927"/>
                </a:cubicBezTo>
                <a:cubicBezTo>
                  <a:pt x="1679" y="924"/>
                  <a:pt x="1698" y="921"/>
                  <a:pt x="1718" y="917"/>
                </a:cubicBezTo>
                <a:cubicBezTo>
                  <a:pt x="1944" y="1167"/>
                  <a:pt x="1944" y="1167"/>
                  <a:pt x="1944" y="1167"/>
                </a:cubicBezTo>
                <a:cubicBezTo>
                  <a:pt x="1947" y="1170"/>
                  <a:pt x="1951" y="1172"/>
                  <a:pt x="1955" y="1172"/>
                </a:cubicBezTo>
                <a:cubicBezTo>
                  <a:pt x="2035" y="1172"/>
                  <a:pt x="2035" y="1172"/>
                  <a:pt x="2035" y="1172"/>
                </a:cubicBezTo>
                <a:cubicBezTo>
                  <a:pt x="2038" y="1172"/>
                  <a:pt x="2040" y="1169"/>
                  <a:pt x="2039" y="1166"/>
                </a:cubicBezTo>
                <a:close/>
              </a:path>
            </a:pathLst>
          </a:custGeom>
          <a:solidFill>
            <a:schemeClr val="bg1"/>
          </a:solidFill>
          <a:ln w="19050" cap="rnd">
            <a:noFill/>
            <a:prstDash val="solid"/>
            <a:round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anose="020F0502020204030204"/>
              <a:ea typeface="楷体" panose="02010609060101010101" pitchFamily="49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4436450" y="5284374"/>
            <a:ext cx="793440" cy="793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9" name="组合 19"/>
          <p:cNvGrpSpPr/>
          <p:nvPr/>
        </p:nvGrpSpPr>
        <p:grpSpPr bwMode="auto">
          <a:xfrm>
            <a:off x="1304416" y="5385624"/>
            <a:ext cx="9578407" cy="593493"/>
            <a:chOff x="1304925" y="5386613"/>
            <a:chExt cx="9582150" cy="593319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1304925" y="5681686"/>
              <a:ext cx="9582150" cy="0"/>
            </a:xfrm>
            <a:prstGeom prst="line">
              <a:avLst/>
            </a:prstGeom>
            <a:ln w="31750">
              <a:solidFill>
                <a:schemeClr val="bg1">
                  <a:alpha val="79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组合 9"/>
            <p:cNvGrpSpPr/>
            <p:nvPr/>
          </p:nvGrpSpPr>
          <p:grpSpPr bwMode="auto">
            <a:xfrm>
              <a:off x="2106815" y="5400566"/>
              <a:ext cx="779236" cy="561591"/>
              <a:chOff x="2106815" y="5400566"/>
              <a:chExt cx="779236" cy="561591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2107095" y="5400566"/>
                <a:ext cx="561975" cy="561591"/>
              </a:xfrm>
              <a:prstGeom prst="ellipse">
                <a:avLst/>
              </a:prstGeom>
              <a:solidFill>
                <a:srgbClr val="0030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文本框 8"/>
              <p:cNvSpPr txBox="1">
                <a:spLocks noChangeArrowheads="1"/>
              </p:cNvSpPr>
              <p:nvPr/>
            </p:nvSpPr>
            <p:spPr bwMode="auto">
              <a:xfrm>
                <a:off x="2106815" y="5450563"/>
                <a:ext cx="77923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defRPr>
                </a:lvl9pPr>
              </a:lstStyle>
              <a:p>
                <a:pPr eaLnBrk="1" hangingPunct="1"/>
                <a:r>
                  <a:rPr lang="en-US" altLang="zh-CN" sz="2400">
                    <a:solidFill>
                      <a:srgbClr val="FFFFFF"/>
                    </a:solidFill>
                    <a:latin typeface="Broadway" panose="04040905080B02020502" pitchFamily="82" charset="0"/>
                    <a:ea typeface="宋体" panose="02010600030101010101" pitchFamily="2" charset="-122"/>
                  </a:rPr>
                  <a:t>01</a:t>
                </a:r>
                <a:endParaRPr lang="zh-CN" altLang="en-US" sz="2400">
                  <a:solidFill>
                    <a:srgbClr val="FFFFFF"/>
                  </a:solidFill>
                  <a:latin typeface="Broadway" panose="04040905080B02020502" pitchFamily="82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2" name="组合 10"/>
            <p:cNvGrpSpPr/>
            <p:nvPr/>
          </p:nvGrpSpPr>
          <p:grpSpPr bwMode="auto">
            <a:xfrm>
              <a:off x="4554538" y="5418341"/>
              <a:ext cx="779335" cy="561591"/>
              <a:chOff x="2500570" y="5418343"/>
              <a:chExt cx="779335" cy="561591"/>
            </a:xfrm>
          </p:grpSpPr>
          <p:sp>
            <p:nvSpPr>
              <p:cNvPr id="19" name="椭圆 18"/>
              <p:cNvSpPr/>
              <p:nvPr/>
            </p:nvSpPr>
            <p:spPr>
              <a:xfrm>
                <a:off x="2500570" y="5418343"/>
                <a:ext cx="561975" cy="561591"/>
              </a:xfrm>
              <a:prstGeom prst="ellipse">
                <a:avLst/>
              </a:prstGeom>
              <a:solidFill>
                <a:srgbClr val="0030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文本框 12"/>
              <p:cNvSpPr txBox="1">
                <a:spLocks noChangeArrowheads="1"/>
              </p:cNvSpPr>
              <p:nvPr/>
            </p:nvSpPr>
            <p:spPr bwMode="auto">
              <a:xfrm>
                <a:off x="2500669" y="5468338"/>
                <a:ext cx="77923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defRPr>
                </a:lvl9pPr>
              </a:lstStyle>
              <a:p>
                <a:pPr eaLnBrk="1" hangingPunct="1"/>
                <a:r>
                  <a:rPr lang="en-US" altLang="zh-CN" sz="2400">
                    <a:solidFill>
                      <a:srgbClr val="FFFFFF"/>
                    </a:solidFill>
                    <a:latin typeface="Broadway" panose="04040905080B02020502" pitchFamily="82" charset="0"/>
                    <a:ea typeface="宋体" panose="02010600030101010101" pitchFamily="2" charset="-122"/>
                  </a:rPr>
                  <a:t>02</a:t>
                </a:r>
                <a:endParaRPr lang="zh-CN" altLang="en-US" sz="2400">
                  <a:solidFill>
                    <a:srgbClr val="FFFFFF"/>
                  </a:solidFill>
                  <a:latin typeface="Broadway" panose="04040905080B02020502" pitchFamily="82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3" name="组合 13"/>
            <p:cNvGrpSpPr/>
            <p:nvPr/>
          </p:nvGrpSpPr>
          <p:grpSpPr bwMode="auto">
            <a:xfrm>
              <a:off x="6991173" y="5400624"/>
              <a:ext cx="796700" cy="561521"/>
              <a:chOff x="2500992" y="5418411"/>
              <a:chExt cx="796700" cy="561521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2501169" y="5418677"/>
                <a:ext cx="561975" cy="561591"/>
              </a:xfrm>
              <a:prstGeom prst="ellipse">
                <a:avLst/>
              </a:prstGeom>
              <a:solidFill>
                <a:srgbClr val="0030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文本框 15"/>
              <p:cNvSpPr txBox="1">
                <a:spLocks noChangeArrowheads="1"/>
              </p:cNvSpPr>
              <p:nvPr/>
            </p:nvSpPr>
            <p:spPr bwMode="auto">
              <a:xfrm>
                <a:off x="2518456" y="5468338"/>
                <a:ext cx="77923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defRPr>
                </a:lvl9pPr>
              </a:lstStyle>
              <a:p>
                <a:pPr eaLnBrk="1" hangingPunct="1"/>
                <a:r>
                  <a:rPr lang="en-US" altLang="zh-CN" sz="2400">
                    <a:solidFill>
                      <a:srgbClr val="FFFFFF"/>
                    </a:solidFill>
                    <a:latin typeface="Broadway" panose="04040905080B02020502" pitchFamily="82" charset="0"/>
                    <a:ea typeface="宋体" panose="02010600030101010101" pitchFamily="2" charset="-122"/>
                  </a:rPr>
                  <a:t>03</a:t>
                </a:r>
                <a:endParaRPr lang="zh-CN" altLang="en-US" sz="2400">
                  <a:solidFill>
                    <a:srgbClr val="FFFFFF"/>
                  </a:solidFill>
                  <a:latin typeface="Broadway" panose="04040905080B02020502" pitchFamily="82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4" name="组合 16"/>
            <p:cNvGrpSpPr/>
            <p:nvPr/>
          </p:nvGrpSpPr>
          <p:grpSpPr bwMode="auto">
            <a:xfrm>
              <a:off x="8980991" y="5386613"/>
              <a:ext cx="796700" cy="561521"/>
              <a:chOff x="2500992" y="5418411"/>
              <a:chExt cx="796700" cy="561521"/>
            </a:xfrm>
          </p:grpSpPr>
          <p:sp>
            <p:nvSpPr>
              <p:cNvPr id="15" name="椭圆 14"/>
              <p:cNvSpPr/>
              <p:nvPr/>
            </p:nvSpPr>
            <p:spPr>
              <a:xfrm>
                <a:off x="2500489" y="5418411"/>
                <a:ext cx="561975" cy="561591"/>
              </a:xfrm>
              <a:prstGeom prst="ellipse">
                <a:avLst/>
              </a:prstGeom>
              <a:solidFill>
                <a:srgbClr val="0030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文本框 18"/>
              <p:cNvSpPr txBox="1">
                <a:spLocks noChangeArrowheads="1"/>
              </p:cNvSpPr>
              <p:nvPr/>
            </p:nvSpPr>
            <p:spPr bwMode="auto">
              <a:xfrm>
                <a:off x="2518456" y="5468338"/>
                <a:ext cx="77923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defRPr>
                </a:lvl9pPr>
              </a:lstStyle>
              <a:p>
                <a:pPr eaLnBrk="1" hangingPunct="1"/>
                <a:r>
                  <a:rPr lang="en-US" altLang="zh-CN" sz="2400">
                    <a:solidFill>
                      <a:srgbClr val="FFFFFF"/>
                    </a:solidFill>
                    <a:latin typeface="Broadway" panose="04040905080B02020502" pitchFamily="82" charset="0"/>
                    <a:ea typeface="宋体" panose="02010600030101010101" pitchFamily="2" charset="-122"/>
                  </a:rPr>
                  <a:t>04</a:t>
                </a:r>
                <a:endParaRPr lang="zh-CN" altLang="en-US" sz="2400">
                  <a:solidFill>
                    <a:srgbClr val="FFFFFF"/>
                  </a:solidFill>
                  <a:latin typeface="Broadway" panose="04040905080B02020502" pitchFamily="82" charset="0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23" name="组合 23"/>
          <p:cNvGrpSpPr/>
          <p:nvPr/>
        </p:nvGrpSpPr>
        <p:grpSpPr bwMode="auto">
          <a:xfrm>
            <a:off x="5598513" y="504381"/>
            <a:ext cx="1439301" cy="1228245"/>
            <a:chOff x="5550568" y="696440"/>
            <a:chExt cx="1440605" cy="1228614"/>
          </a:xfrm>
        </p:grpSpPr>
        <p:sp>
          <p:nvSpPr>
            <p:cNvPr id="24" name="椭圆 23"/>
            <p:cNvSpPr/>
            <p:nvPr/>
          </p:nvSpPr>
          <p:spPr>
            <a:xfrm>
              <a:off x="5550568" y="696440"/>
              <a:ext cx="1229358" cy="1228614"/>
            </a:xfrm>
            <a:prstGeom prst="ellipse">
              <a:avLst/>
            </a:prstGeom>
            <a:solidFill>
              <a:srgbClr val="0051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5" name="文本框 22"/>
            <p:cNvSpPr txBox="1">
              <a:spLocks noChangeArrowheads="1"/>
            </p:cNvSpPr>
            <p:nvPr/>
          </p:nvSpPr>
          <p:spPr bwMode="auto">
            <a:xfrm>
              <a:off x="5645448" y="849082"/>
              <a:ext cx="1345725" cy="922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</a:defRPr>
              </a:lvl9pPr>
            </a:lstStyle>
            <a:p>
              <a:pPr eaLnBrk="1" hangingPunct="1"/>
              <a:r>
                <a:rPr lang="en-US" altLang="zh-CN" sz="5400">
                  <a:solidFill>
                    <a:srgbClr val="FFFFFF"/>
                  </a:solidFill>
                  <a:latin typeface="Broadway" panose="04040905080B02020502" pitchFamily="82" charset="0"/>
                  <a:ea typeface="宋体" panose="02010600030101010101" pitchFamily="2" charset="-122"/>
                </a:rPr>
                <a:t>0</a:t>
              </a:r>
              <a:endParaRPr lang="zh-CN" altLang="en-US" sz="54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</a:endParaRPr>
            </a:p>
          </p:txBody>
        </p:sp>
      </p:grpSp>
      <p:sp>
        <p:nvSpPr>
          <p:cNvPr id="26" name="文本框 25"/>
          <p:cNvSpPr txBox="1">
            <a:spLocks noChangeArrowheads="1"/>
          </p:cNvSpPr>
          <p:nvPr/>
        </p:nvSpPr>
        <p:spPr bwMode="auto">
          <a:xfrm>
            <a:off x="3326775" y="2485043"/>
            <a:ext cx="6211962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9pPr>
          </a:lstStyle>
          <a:p>
            <a:pPr eaLnBrk="1" hangingPunct="1"/>
            <a:r>
              <a:rPr lang="zh-CN" altLang="en-US" sz="4800" dirty="0">
                <a:solidFill>
                  <a:srgbClr val="000000"/>
                </a:solidFill>
                <a:latin typeface="FZMiaoWuS-GB" charset="-122"/>
                <a:ea typeface="FZMiaoWuS-GB" charset="-122"/>
                <a:cs typeface="FZMiaoWuS-GB" charset="-122"/>
              </a:rPr>
              <a:t>手机如何登陆学习？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1.11111E-6 L 0.94948 0.00208 " pathEditMode="relative" rAng="0" ptsTypes="AA">
                                      <p:cBhvr>
                                        <p:cTn id="6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318" y="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681381" y="303237"/>
            <a:ext cx="10511493" cy="1325563"/>
          </a:xfrm>
        </p:spPr>
        <p:txBody>
          <a:bodyPr/>
          <a:lstStyle/>
          <a:p>
            <a:r>
              <a:rPr lang="zh-CN" altLang="en-US" dirty="0"/>
              <a:t>手机客户端下载方法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621430" y="1365106"/>
            <a:ext cx="9504218" cy="1675383"/>
          </a:xfrm>
        </p:spPr>
        <p:txBody>
          <a:bodyPr/>
          <a:lstStyle/>
          <a:p>
            <a:endParaRPr lang="en-US" altLang="zh-CN" dirty="0"/>
          </a:p>
          <a:p>
            <a:r>
              <a:rPr lang="zh-CN" altLang="en-US" dirty="0"/>
              <a:t>手机应用市场搜索 学习通 下载并安装</a:t>
            </a:r>
            <a:endParaRPr lang="en-US" altLang="zh-CN" dirty="0"/>
          </a:p>
          <a:p>
            <a:r>
              <a:rPr lang="zh-CN" altLang="en-US" dirty="0"/>
              <a:t>或者微信扫描下侧二维码，下载并安装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6570" y="3040638"/>
            <a:ext cx="2808312" cy="296592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手机端登录方法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/>
          </a:p>
          <a:p>
            <a:r>
              <a:rPr lang="zh-CN" altLang="en-US" dirty="0"/>
              <a:t>若首次登录手机端（已登录过电脑端）</a:t>
            </a:r>
            <a:r>
              <a:rPr lang="en-US" altLang="zh-CN" dirty="0"/>
              <a:t>:</a:t>
            </a:r>
          </a:p>
          <a:p>
            <a:pPr marL="0" indent="0">
              <a:buNone/>
            </a:pPr>
            <a:r>
              <a:rPr lang="zh-CN" altLang="en-US" dirty="0"/>
              <a:t>请直接用电脑端绑定的手机号和设置的新密码，进行登录；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若首次登录平台（未登录过电脑端）</a:t>
            </a:r>
            <a:r>
              <a:rPr lang="en-US" altLang="zh-CN" dirty="0"/>
              <a:t>:</a:t>
            </a:r>
          </a:p>
          <a:p>
            <a:pPr marL="0" indent="0">
              <a:buNone/>
            </a:pPr>
            <a:r>
              <a:rPr lang="zh-CN" altLang="en-US" dirty="0"/>
              <a:t>需用使用其他方式登录，具体见下图；</a:t>
            </a:r>
            <a:endParaRPr lang="en-US" altLang="zh-CN" dirty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sz="3500" b="1" dirty="0"/>
              <a:t>首次登录平台</a:t>
            </a:r>
            <a:r>
              <a:rPr lang="zh-CN" altLang="en-US" sz="2000" b="1" dirty="0"/>
              <a:t>（未登录过电脑端），</a:t>
            </a:r>
            <a:r>
              <a:rPr lang="zh-CN" altLang="en-US" sz="3500" b="1" dirty="0"/>
              <a:t>手机端登录流程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759321" y="2060848"/>
            <a:ext cx="10668595" cy="4065315"/>
          </a:xfrm>
        </p:spPr>
        <p:txBody>
          <a:bodyPr/>
          <a:lstStyle/>
          <a:p>
            <a:r>
              <a:rPr lang="zh-CN" altLang="en-US" dirty="0"/>
              <a:t>点击其他方式登录</a:t>
            </a:r>
            <a:endParaRPr lang="en-US" altLang="zh-CN" dirty="0"/>
          </a:p>
          <a:p>
            <a:r>
              <a:rPr lang="zh-CN" altLang="en-US" dirty="0"/>
              <a:t>按照提示，输入学校名称：</a:t>
            </a:r>
            <a:r>
              <a:rPr lang="en-US" altLang="zh-CN" dirty="0"/>
              <a:t>203469</a:t>
            </a:r>
          </a:p>
          <a:p>
            <a:r>
              <a:rPr lang="zh-CN" altLang="en-US" dirty="0"/>
              <a:t>选择湖州学院继续教育学历管理平台</a:t>
            </a:r>
          </a:p>
          <a:p>
            <a:r>
              <a:rPr lang="zh-CN" altLang="en-US" dirty="0"/>
              <a:t>按照提示，输入真实的学号和密码</a:t>
            </a:r>
            <a:endParaRPr lang="en-US" altLang="zh-CN" dirty="0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IMG_38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0630" y="323850"/>
            <a:ext cx="3338830" cy="59397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图片 4" descr="IMG_38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300" y="248285"/>
            <a:ext cx="3347720" cy="59543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FEFE365-A538-BBBF-5F2D-34F4070F88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13" y="0"/>
            <a:ext cx="3117273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3B5951F-727F-73F0-084E-6A137B3EF1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827" y="-171400"/>
            <a:ext cx="3117273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3E4F132-26B3-FFE7-7AFC-2DD5EBF9A6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427" y="0"/>
            <a:ext cx="3117273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屏幕截图&#10;&#10;描述已自动生成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790" y="116840"/>
            <a:ext cx="2993390" cy="6485255"/>
          </a:xfrm>
          <a:prstGeom prst="rect">
            <a:avLst/>
          </a:prstGeom>
        </p:spPr>
      </p:pic>
      <p:sp>
        <p:nvSpPr>
          <p:cNvPr id="6" name="标题 2"/>
          <p:cNvSpPr>
            <a:spLocks noGrp="1"/>
          </p:cNvSpPr>
          <p:nvPr>
            <p:ph type="title"/>
          </p:nvPr>
        </p:nvSpPr>
        <p:spPr>
          <a:xfrm>
            <a:off x="404987" y="260648"/>
            <a:ext cx="3672408" cy="1143000"/>
          </a:xfrm>
        </p:spPr>
        <p:txBody>
          <a:bodyPr/>
          <a:lstStyle/>
          <a:p>
            <a:pPr algn="l"/>
            <a:r>
              <a:rPr lang="zh-CN" altLang="en-US" sz="3500" b="1" dirty="0"/>
              <a:t>验证注册状态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WechatIMG30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48250" y="1600200"/>
            <a:ext cx="2089785" cy="4526280"/>
          </a:xfrm>
          <a:prstGeom prst="rect">
            <a:avLst/>
          </a:prstGeom>
        </p:spPr>
      </p:pic>
      <p:sp>
        <p:nvSpPr>
          <p:cNvPr id="10" name="圆角矩形标注 9"/>
          <p:cNvSpPr/>
          <p:nvPr/>
        </p:nvSpPr>
        <p:spPr>
          <a:xfrm>
            <a:off x="1341091" y="764704"/>
            <a:ext cx="3502054" cy="1936586"/>
          </a:xfrm>
          <a:prstGeom prst="wedgeRoundRectCallout">
            <a:avLst>
              <a:gd name="adj1" fmla="val 64442"/>
              <a:gd name="adj2" fmla="val 9149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   </a:t>
            </a:r>
            <a:r>
              <a:rPr lang="zh-CN" altLang="en-US" sz="2800" dirty="0"/>
              <a:t>点击：</a:t>
            </a:r>
          </a:p>
          <a:p>
            <a:pPr algn="ctr"/>
            <a:r>
              <a:rPr lang="zh-CN" altLang="en-US" sz="2800" dirty="0"/>
              <a:t>我</a:t>
            </a:r>
            <a:r>
              <a:rPr lang="en-US" altLang="zh-CN" sz="2800" dirty="0"/>
              <a:t>--</a:t>
            </a:r>
            <a:r>
              <a:rPr lang="zh-CN" altLang="en-US" sz="2800" dirty="0"/>
              <a:t>课程</a:t>
            </a:r>
            <a:endParaRPr lang="en-US" altLang="zh-CN" sz="2800" dirty="0"/>
          </a:p>
          <a:p>
            <a:pPr algn="ctr"/>
            <a:r>
              <a:rPr lang="zh-CN" altLang="en-US" sz="2800" dirty="0"/>
              <a:t>选择章节观看视频或者直播</a:t>
            </a:r>
          </a:p>
        </p:txBody>
      </p:sp>
      <p:sp>
        <p:nvSpPr>
          <p:cNvPr id="5" name="同侧圆角矩形 4"/>
          <p:cNvSpPr/>
          <p:nvPr/>
        </p:nvSpPr>
        <p:spPr>
          <a:xfrm>
            <a:off x="5124450" y="2178050"/>
            <a:ext cx="659765" cy="35179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-152325" y="4490311"/>
            <a:ext cx="12377663" cy="2380320"/>
          </a:xfrm>
          <a:prstGeom prst="rect">
            <a:avLst/>
          </a:prstGeom>
          <a:solidFill>
            <a:srgbClr val="0051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KSO_Shape"/>
          <p:cNvSpPr/>
          <p:nvPr/>
        </p:nvSpPr>
        <p:spPr bwMode="auto">
          <a:xfrm rot="10800000" flipV="1">
            <a:off x="-1225071" y="5185677"/>
            <a:ext cx="1072731" cy="961649"/>
          </a:xfrm>
          <a:custGeom>
            <a:avLst/>
            <a:gdLst/>
            <a:ahLst/>
            <a:cxnLst>
              <a:cxn ang="0">
                <a:pos x="2003" y="849"/>
              </a:cxn>
              <a:cxn ang="0">
                <a:pos x="2034" y="526"/>
              </a:cxn>
              <a:cxn ang="0">
                <a:pos x="1715" y="783"/>
              </a:cxn>
              <a:cxn ang="0">
                <a:pos x="1457" y="757"/>
              </a:cxn>
              <a:cxn ang="0">
                <a:pos x="1042" y="754"/>
              </a:cxn>
              <a:cxn ang="0">
                <a:pos x="1064" y="684"/>
              </a:cxn>
              <a:cxn ang="0">
                <a:pos x="1091" y="600"/>
              </a:cxn>
              <a:cxn ang="0">
                <a:pos x="1142" y="457"/>
              </a:cxn>
              <a:cxn ang="0">
                <a:pos x="1160" y="426"/>
              </a:cxn>
              <a:cxn ang="0">
                <a:pos x="1293" y="323"/>
              </a:cxn>
              <a:cxn ang="0">
                <a:pos x="1307" y="178"/>
              </a:cxn>
              <a:cxn ang="0">
                <a:pos x="1396" y="44"/>
              </a:cxn>
              <a:cxn ang="0">
                <a:pos x="1471" y="26"/>
              </a:cxn>
              <a:cxn ang="0">
                <a:pos x="1469" y="8"/>
              </a:cxn>
              <a:cxn ang="0">
                <a:pos x="1373" y="0"/>
              </a:cxn>
              <a:cxn ang="0">
                <a:pos x="1281" y="17"/>
              </a:cxn>
              <a:cxn ang="0">
                <a:pos x="1012" y="228"/>
              </a:cxn>
              <a:cxn ang="0">
                <a:pos x="926" y="284"/>
              </a:cxn>
              <a:cxn ang="0">
                <a:pos x="1008" y="312"/>
              </a:cxn>
              <a:cxn ang="0">
                <a:pos x="842" y="496"/>
              </a:cxn>
              <a:cxn ang="0">
                <a:pos x="695" y="508"/>
              </a:cxn>
              <a:cxn ang="0">
                <a:pos x="759" y="564"/>
              </a:cxn>
              <a:cxn ang="0">
                <a:pos x="605" y="754"/>
              </a:cxn>
              <a:cxn ang="0">
                <a:pos x="308" y="755"/>
              </a:cxn>
              <a:cxn ang="0">
                <a:pos x="21" y="820"/>
              </a:cxn>
              <a:cxn ang="0">
                <a:pos x="86" y="910"/>
              </a:cxn>
              <a:cxn ang="0">
                <a:pos x="367" y="947"/>
              </a:cxn>
              <a:cxn ang="0">
                <a:pos x="613" y="956"/>
              </a:cxn>
              <a:cxn ang="0">
                <a:pos x="722" y="1142"/>
              </a:cxn>
              <a:cxn ang="0">
                <a:pos x="722" y="1224"/>
              </a:cxn>
              <a:cxn ang="0">
                <a:pos x="877" y="1242"/>
              </a:cxn>
              <a:cxn ang="0">
                <a:pos x="996" y="1396"/>
              </a:cxn>
              <a:cxn ang="0">
                <a:pos x="932" y="1452"/>
              </a:cxn>
              <a:cxn ang="0">
                <a:pos x="1077" y="1466"/>
              </a:cxn>
              <a:cxn ang="0">
                <a:pos x="1304" y="1687"/>
              </a:cxn>
              <a:cxn ang="0">
                <a:pos x="1395" y="1696"/>
              </a:cxn>
              <a:cxn ang="0">
                <a:pos x="1492" y="1682"/>
              </a:cxn>
              <a:cxn ang="0">
                <a:pos x="1442" y="1666"/>
              </a:cxn>
              <a:cxn ang="0">
                <a:pos x="1382" y="1637"/>
              </a:cxn>
              <a:cxn ang="0">
                <a:pos x="1291" y="1496"/>
              </a:cxn>
              <a:cxn ang="0">
                <a:pos x="1205" y="1352"/>
              </a:cxn>
              <a:cxn ang="0">
                <a:pos x="1226" y="1273"/>
              </a:cxn>
              <a:cxn ang="0">
                <a:pos x="1123" y="1207"/>
              </a:cxn>
              <a:cxn ang="0">
                <a:pos x="1083" y="1081"/>
              </a:cxn>
              <a:cxn ang="0">
                <a:pos x="1056" y="997"/>
              </a:cxn>
              <a:cxn ang="0">
                <a:pos x="1393" y="946"/>
              </a:cxn>
              <a:cxn ang="0">
                <a:pos x="1666" y="927"/>
              </a:cxn>
              <a:cxn ang="0">
                <a:pos x="1955" y="1172"/>
              </a:cxn>
            </a:cxnLst>
            <a:rect l="0" t="0" r="r" b="b"/>
            <a:pathLst>
              <a:path w="2040" h="1697">
                <a:moveTo>
                  <a:pt x="2039" y="1166"/>
                </a:moveTo>
                <a:cubicBezTo>
                  <a:pt x="1952" y="866"/>
                  <a:pt x="1952" y="866"/>
                  <a:pt x="1952" y="866"/>
                </a:cubicBezTo>
                <a:cubicBezTo>
                  <a:pt x="1984" y="862"/>
                  <a:pt x="2003" y="855"/>
                  <a:pt x="2003" y="849"/>
                </a:cubicBezTo>
                <a:cubicBezTo>
                  <a:pt x="2003" y="842"/>
                  <a:pt x="1984" y="836"/>
                  <a:pt x="1952" y="831"/>
                </a:cubicBezTo>
                <a:cubicBezTo>
                  <a:pt x="2039" y="532"/>
                  <a:pt x="2039" y="532"/>
                  <a:pt x="2039" y="532"/>
                </a:cubicBezTo>
                <a:cubicBezTo>
                  <a:pt x="2040" y="529"/>
                  <a:pt x="2038" y="526"/>
                  <a:pt x="2034" y="526"/>
                </a:cubicBezTo>
                <a:cubicBezTo>
                  <a:pt x="1954" y="526"/>
                  <a:pt x="1954" y="526"/>
                  <a:pt x="1954" y="526"/>
                </a:cubicBezTo>
                <a:cubicBezTo>
                  <a:pt x="1951" y="526"/>
                  <a:pt x="1946" y="528"/>
                  <a:pt x="1944" y="531"/>
                </a:cubicBezTo>
                <a:cubicBezTo>
                  <a:pt x="1715" y="783"/>
                  <a:pt x="1715" y="783"/>
                  <a:pt x="1715" y="783"/>
                </a:cubicBezTo>
                <a:cubicBezTo>
                  <a:pt x="1694" y="780"/>
                  <a:pt x="1674" y="776"/>
                  <a:pt x="1661" y="774"/>
                </a:cubicBezTo>
                <a:cubicBezTo>
                  <a:pt x="1635" y="770"/>
                  <a:pt x="1593" y="764"/>
                  <a:pt x="1567" y="762"/>
                </a:cubicBezTo>
                <a:cubicBezTo>
                  <a:pt x="1542" y="760"/>
                  <a:pt x="1492" y="757"/>
                  <a:pt x="1457" y="757"/>
                </a:cubicBezTo>
                <a:cubicBezTo>
                  <a:pt x="1382" y="755"/>
                  <a:pt x="1382" y="755"/>
                  <a:pt x="1382" y="755"/>
                </a:cubicBezTo>
                <a:cubicBezTo>
                  <a:pt x="1346" y="754"/>
                  <a:pt x="1289" y="753"/>
                  <a:pt x="1254" y="753"/>
                </a:cubicBezTo>
                <a:cubicBezTo>
                  <a:pt x="1042" y="754"/>
                  <a:pt x="1042" y="754"/>
                  <a:pt x="1042" y="754"/>
                </a:cubicBezTo>
                <a:cubicBezTo>
                  <a:pt x="1057" y="706"/>
                  <a:pt x="1057" y="706"/>
                  <a:pt x="1057" y="706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064" y="684"/>
                  <a:pt x="1064" y="684"/>
                  <a:pt x="1064" y="684"/>
                </a:cubicBezTo>
                <a:cubicBezTo>
                  <a:pt x="1084" y="621"/>
                  <a:pt x="1084" y="621"/>
                  <a:pt x="1084" y="621"/>
                </a:cubicBezTo>
                <a:cubicBezTo>
                  <a:pt x="1154" y="599"/>
                  <a:pt x="1154" y="599"/>
                  <a:pt x="1154" y="599"/>
                </a:cubicBezTo>
                <a:cubicBezTo>
                  <a:pt x="1091" y="600"/>
                  <a:pt x="1091" y="600"/>
                  <a:pt x="1091" y="600"/>
                </a:cubicBezTo>
                <a:cubicBezTo>
                  <a:pt x="1126" y="489"/>
                  <a:pt x="1126" y="489"/>
                  <a:pt x="1126" y="489"/>
                </a:cubicBezTo>
                <a:cubicBezTo>
                  <a:pt x="1128" y="482"/>
                  <a:pt x="1133" y="472"/>
                  <a:pt x="1136" y="466"/>
                </a:cubicBezTo>
                <a:cubicBezTo>
                  <a:pt x="1142" y="457"/>
                  <a:pt x="1142" y="457"/>
                  <a:pt x="1142" y="457"/>
                </a:cubicBezTo>
                <a:cubicBezTo>
                  <a:pt x="1225" y="431"/>
                  <a:pt x="1225" y="431"/>
                  <a:pt x="1225" y="431"/>
                </a:cubicBezTo>
                <a:cubicBezTo>
                  <a:pt x="1157" y="432"/>
                  <a:pt x="1157" y="432"/>
                  <a:pt x="1157" y="432"/>
                </a:cubicBezTo>
                <a:cubicBezTo>
                  <a:pt x="1160" y="426"/>
                  <a:pt x="1160" y="426"/>
                  <a:pt x="1160" y="426"/>
                </a:cubicBezTo>
                <a:cubicBezTo>
                  <a:pt x="1163" y="420"/>
                  <a:pt x="1169" y="410"/>
                  <a:pt x="1173" y="404"/>
                </a:cubicBezTo>
                <a:cubicBezTo>
                  <a:pt x="1205" y="351"/>
                  <a:pt x="1205" y="351"/>
                  <a:pt x="1205" y="351"/>
                </a:cubicBezTo>
                <a:cubicBezTo>
                  <a:pt x="1293" y="323"/>
                  <a:pt x="1293" y="323"/>
                  <a:pt x="1293" y="323"/>
                </a:cubicBezTo>
                <a:cubicBezTo>
                  <a:pt x="1220" y="324"/>
                  <a:pt x="1220" y="324"/>
                  <a:pt x="1220" y="324"/>
                </a:cubicBezTo>
                <a:cubicBezTo>
                  <a:pt x="1294" y="200"/>
                  <a:pt x="1294" y="200"/>
                  <a:pt x="1294" y="200"/>
                </a:cubicBezTo>
                <a:cubicBezTo>
                  <a:pt x="1298" y="194"/>
                  <a:pt x="1304" y="184"/>
                  <a:pt x="1307" y="178"/>
                </a:cubicBezTo>
                <a:cubicBezTo>
                  <a:pt x="1370" y="80"/>
                  <a:pt x="1370" y="80"/>
                  <a:pt x="1370" y="80"/>
                </a:cubicBezTo>
                <a:cubicBezTo>
                  <a:pt x="1374" y="74"/>
                  <a:pt x="1381" y="65"/>
                  <a:pt x="1385" y="59"/>
                </a:cubicBezTo>
                <a:cubicBezTo>
                  <a:pt x="1396" y="44"/>
                  <a:pt x="1396" y="44"/>
                  <a:pt x="1396" y="44"/>
                </a:cubicBezTo>
                <a:cubicBezTo>
                  <a:pt x="1400" y="39"/>
                  <a:pt x="1409" y="33"/>
                  <a:pt x="1416" y="33"/>
                </a:cubicBezTo>
                <a:cubicBezTo>
                  <a:pt x="1445" y="30"/>
                  <a:pt x="1445" y="30"/>
                  <a:pt x="1445" y="30"/>
                </a:cubicBezTo>
                <a:cubicBezTo>
                  <a:pt x="1452" y="30"/>
                  <a:pt x="1464" y="28"/>
                  <a:pt x="1471" y="26"/>
                </a:cubicBezTo>
                <a:cubicBezTo>
                  <a:pt x="1495" y="20"/>
                  <a:pt x="1495" y="20"/>
                  <a:pt x="1495" y="20"/>
                </a:cubicBezTo>
                <a:cubicBezTo>
                  <a:pt x="1502" y="18"/>
                  <a:pt x="1502" y="16"/>
                  <a:pt x="1495" y="14"/>
                </a:cubicBezTo>
                <a:cubicBezTo>
                  <a:pt x="1469" y="8"/>
                  <a:pt x="1469" y="8"/>
                  <a:pt x="1469" y="8"/>
                </a:cubicBezTo>
                <a:cubicBezTo>
                  <a:pt x="1462" y="7"/>
                  <a:pt x="1451" y="5"/>
                  <a:pt x="1444" y="4"/>
                </a:cubicBezTo>
                <a:cubicBezTo>
                  <a:pt x="1399" y="0"/>
                  <a:pt x="1399" y="0"/>
                  <a:pt x="1399" y="0"/>
                </a:cubicBezTo>
                <a:cubicBezTo>
                  <a:pt x="1392" y="0"/>
                  <a:pt x="1380" y="0"/>
                  <a:pt x="1373" y="0"/>
                </a:cubicBezTo>
                <a:cubicBezTo>
                  <a:pt x="1332" y="4"/>
                  <a:pt x="1332" y="4"/>
                  <a:pt x="1332" y="4"/>
                </a:cubicBezTo>
                <a:cubicBezTo>
                  <a:pt x="1325" y="5"/>
                  <a:pt x="1314" y="7"/>
                  <a:pt x="1307" y="9"/>
                </a:cubicBezTo>
                <a:cubicBezTo>
                  <a:pt x="1281" y="17"/>
                  <a:pt x="1281" y="17"/>
                  <a:pt x="1281" y="17"/>
                </a:cubicBezTo>
                <a:cubicBezTo>
                  <a:pt x="1274" y="19"/>
                  <a:pt x="1265" y="25"/>
                  <a:pt x="1260" y="30"/>
                </a:cubicBezTo>
                <a:cubicBezTo>
                  <a:pt x="1071" y="241"/>
                  <a:pt x="1071" y="241"/>
                  <a:pt x="1071" y="241"/>
                </a:cubicBezTo>
                <a:cubicBezTo>
                  <a:pt x="1056" y="233"/>
                  <a:pt x="1035" y="228"/>
                  <a:pt x="1012" y="228"/>
                </a:cubicBezTo>
                <a:cubicBezTo>
                  <a:pt x="951" y="228"/>
                  <a:pt x="951" y="228"/>
                  <a:pt x="951" y="228"/>
                </a:cubicBezTo>
                <a:cubicBezTo>
                  <a:pt x="937" y="228"/>
                  <a:pt x="926" y="240"/>
                  <a:pt x="926" y="254"/>
                </a:cubicBezTo>
                <a:cubicBezTo>
                  <a:pt x="926" y="284"/>
                  <a:pt x="926" y="284"/>
                  <a:pt x="926" y="284"/>
                </a:cubicBezTo>
                <a:cubicBezTo>
                  <a:pt x="926" y="299"/>
                  <a:pt x="937" y="310"/>
                  <a:pt x="951" y="310"/>
                </a:cubicBezTo>
                <a:cubicBezTo>
                  <a:pt x="989" y="310"/>
                  <a:pt x="989" y="310"/>
                  <a:pt x="989" y="310"/>
                </a:cubicBezTo>
                <a:cubicBezTo>
                  <a:pt x="995" y="311"/>
                  <a:pt x="1002" y="311"/>
                  <a:pt x="1008" y="312"/>
                </a:cubicBezTo>
                <a:cubicBezTo>
                  <a:pt x="897" y="435"/>
                  <a:pt x="897" y="435"/>
                  <a:pt x="897" y="435"/>
                </a:cubicBezTo>
                <a:cubicBezTo>
                  <a:pt x="893" y="441"/>
                  <a:pt x="885" y="449"/>
                  <a:pt x="880" y="454"/>
                </a:cubicBezTo>
                <a:cubicBezTo>
                  <a:pt x="842" y="496"/>
                  <a:pt x="842" y="496"/>
                  <a:pt x="842" y="496"/>
                </a:cubicBezTo>
                <a:cubicBezTo>
                  <a:pt x="827" y="488"/>
                  <a:pt x="805" y="483"/>
                  <a:pt x="782" y="483"/>
                </a:cubicBezTo>
                <a:cubicBezTo>
                  <a:pt x="721" y="483"/>
                  <a:pt x="721" y="483"/>
                  <a:pt x="721" y="483"/>
                </a:cubicBezTo>
                <a:cubicBezTo>
                  <a:pt x="707" y="483"/>
                  <a:pt x="695" y="494"/>
                  <a:pt x="695" y="508"/>
                </a:cubicBezTo>
                <a:cubicBezTo>
                  <a:pt x="695" y="539"/>
                  <a:pt x="695" y="539"/>
                  <a:pt x="695" y="539"/>
                </a:cubicBezTo>
                <a:cubicBezTo>
                  <a:pt x="695" y="553"/>
                  <a:pt x="707" y="564"/>
                  <a:pt x="721" y="564"/>
                </a:cubicBezTo>
                <a:cubicBezTo>
                  <a:pt x="759" y="564"/>
                  <a:pt x="759" y="564"/>
                  <a:pt x="759" y="564"/>
                </a:cubicBezTo>
                <a:cubicBezTo>
                  <a:pt x="765" y="565"/>
                  <a:pt x="771" y="566"/>
                  <a:pt x="777" y="566"/>
                </a:cubicBezTo>
                <a:cubicBezTo>
                  <a:pt x="616" y="741"/>
                  <a:pt x="616" y="741"/>
                  <a:pt x="616" y="741"/>
                </a:cubicBezTo>
                <a:cubicBezTo>
                  <a:pt x="613" y="744"/>
                  <a:pt x="608" y="749"/>
                  <a:pt x="605" y="754"/>
                </a:cubicBezTo>
                <a:cubicBezTo>
                  <a:pt x="490" y="753"/>
                  <a:pt x="490" y="753"/>
                  <a:pt x="490" y="753"/>
                </a:cubicBezTo>
                <a:cubicBezTo>
                  <a:pt x="455" y="753"/>
                  <a:pt x="398" y="754"/>
                  <a:pt x="362" y="754"/>
                </a:cubicBezTo>
                <a:cubicBezTo>
                  <a:pt x="308" y="755"/>
                  <a:pt x="308" y="755"/>
                  <a:pt x="308" y="755"/>
                </a:cubicBezTo>
                <a:cubicBezTo>
                  <a:pt x="273" y="756"/>
                  <a:pt x="221" y="760"/>
                  <a:pt x="193" y="765"/>
                </a:cubicBezTo>
                <a:cubicBezTo>
                  <a:pt x="165" y="770"/>
                  <a:pt x="118" y="782"/>
                  <a:pt x="90" y="791"/>
                </a:cubicBezTo>
                <a:cubicBezTo>
                  <a:pt x="61" y="800"/>
                  <a:pt x="30" y="813"/>
                  <a:pt x="21" y="820"/>
                </a:cubicBezTo>
                <a:cubicBezTo>
                  <a:pt x="12" y="826"/>
                  <a:pt x="3" y="838"/>
                  <a:pt x="2" y="846"/>
                </a:cubicBezTo>
                <a:cubicBezTo>
                  <a:pt x="0" y="854"/>
                  <a:pt x="8" y="868"/>
                  <a:pt x="18" y="877"/>
                </a:cubicBezTo>
                <a:cubicBezTo>
                  <a:pt x="29" y="886"/>
                  <a:pt x="60" y="901"/>
                  <a:pt x="86" y="910"/>
                </a:cubicBezTo>
                <a:cubicBezTo>
                  <a:pt x="113" y="919"/>
                  <a:pt x="159" y="930"/>
                  <a:pt x="187" y="935"/>
                </a:cubicBezTo>
                <a:cubicBezTo>
                  <a:pt x="216" y="940"/>
                  <a:pt x="268" y="944"/>
                  <a:pt x="303" y="945"/>
                </a:cubicBezTo>
                <a:cubicBezTo>
                  <a:pt x="367" y="947"/>
                  <a:pt x="367" y="947"/>
                  <a:pt x="367" y="947"/>
                </a:cubicBezTo>
                <a:cubicBezTo>
                  <a:pt x="402" y="948"/>
                  <a:pt x="460" y="948"/>
                  <a:pt x="495" y="949"/>
                </a:cubicBezTo>
                <a:cubicBezTo>
                  <a:pt x="606" y="949"/>
                  <a:pt x="606" y="949"/>
                  <a:pt x="606" y="949"/>
                </a:cubicBezTo>
                <a:cubicBezTo>
                  <a:pt x="609" y="951"/>
                  <a:pt x="611" y="954"/>
                  <a:pt x="613" y="956"/>
                </a:cubicBezTo>
                <a:cubicBezTo>
                  <a:pt x="783" y="1140"/>
                  <a:pt x="783" y="1140"/>
                  <a:pt x="783" y="1140"/>
                </a:cubicBezTo>
                <a:cubicBezTo>
                  <a:pt x="775" y="1140"/>
                  <a:pt x="768" y="1141"/>
                  <a:pt x="761" y="1142"/>
                </a:cubicBezTo>
                <a:cubicBezTo>
                  <a:pt x="722" y="1142"/>
                  <a:pt x="722" y="1142"/>
                  <a:pt x="722" y="1142"/>
                </a:cubicBezTo>
                <a:cubicBezTo>
                  <a:pt x="708" y="1142"/>
                  <a:pt x="697" y="1154"/>
                  <a:pt x="697" y="1168"/>
                </a:cubicBezTo>
                <a:cubicBezTo>
                  <a:pt x="697" y="1198"/>
                  <a:pt x="697" y="1198"/>
                  <a:pt x="697" y="1198"/>
                </a:cubicBezTo>
                <a:cubicBezTo>
                  <a:pt x="697" y="1212"/>
                  <a:pt x="708" y="1224"/>
                  <a:pt x="722" y="1224"/>
                </a:cubicBezTo>
                <a:cubicBezTo>
                  <a:pt x="783" y="1224"/>
                  <a:pt x="783" y="1224"/>
                  <a:pt x="783" y="1224"/>
                </a:cubicBezTo>
                <a:cubicBezTo>
                  <a:pt x="809" y="1224"/>
                  <a:pt x="831" y="1218"/>
                  <a:pt x="847" y="1209"/>
                </a:cubicBezTo>
                <a:cubicBezTo>
                  <a:pt x="877" y="1242"/>
                  <a:pt x="877" y="1242"/>
                  <a:pt x="877" y="1242"/>
                </a:cubicBezTo>
                <a:cubicBezTo>
                  <a:pt x="882" y="1247"/>
                  <a:pt x="889" y="1256"/>
                  <a:pt x="894" y="1261"/>
                </a:cubicBezTo>
                <a:cubicBezTo>
                  <a:pt x="1014" y="1395"/>
                  <a:pt x="1014" y="1395"/>
                  <a:pt x="1014" y="1395"/>
                </a:cubicBezTo>
                <a:cubicBezTo>
                  <a:pt x="1008" y="1395"/>
                  <a:pt x="1002" y="1396"/>
                  <a:pt x="996" y="1396"/>
                </a:cubicBezTo>
                <a:cubicBezTo>
                  <a:pt x="958" y="1396"/>
                  <a:pt x="958" y="1396"/>
                  <a:pt x="958" y="1396"/>
                </a:cubicBezTo>
                <a:cubicBezTo>
                  <a:pt x="943" y="1396"/>
                  <a:pt x="932" y="1408"/>
                  <a:pt x="932" y="1422"/>
                </a:cubicBezTo>
                <a:cubicBezTo>
                  <a:pt x="932" y="1452"/>
                  <a:pt x="932" y="1452"/>
                  <a:pt x="932" y="1452"/>
                </a:cubicBezTo>
                <a:cubicBezTo>
                  <a:pt x="932" y="1467"/>
                  <a:pt x="943" y="1478"/>
                  <a:pt x="958" y="1478"/>
                </a:cubicBezTo>
                <a:cubicBezTo>
                  <a:pt x="1018" y="1478"/>
                  <a:pt x="1018" y="1478"/>
                  <a:pt x="1018" y="1478"/>
                </a:cubicBezTo>
                <a:cubicBezTo>
                  <a:pt x="1041" y="1478"/>
                  <a:pt x="1062" y="1473"/>
                  <a:pt x="1077" y="1466"/>
                </a:cubicBezTo>
                <a:cubicBezTo>
                  <a:pt x="1257" y="1666"/>
                  <a:pt x="1257" y="1666"/>
                  <a:pt x="1257" y="1666"/>
                </a:cubicBezTo>
                <a:cubicBezTo>
                  <a:pt x="1262" y="1672"/>
                  <a:pt x="1271" y="1678"/>
                  <a:pt x="1278" y="1680"/>
                </a:cubicBezTo>
                <a:cubicBezTo>
                  <a:pt x="1304" y="1687"/>
                  <a:pt x="1304" y="1687"/>
                  <a:pt x="1304" y="1687"/>
                </a:cubicBezTo>
                <a:cubicBezTo>
                  <a:pt x="1311" y="1689"/>
                  <a:pt x="1322" y="1691"/>
                  <a:pt x="1329" y="1692"/>
                </a:cubicBezTo>
                <a:cubicBezTo>
                  <a:pt x="1370" y="1696"/>
                  <a:pt x="1370" y="1696"/>
                  <a:pt x="1370" y="1696"/>
                </a:cubicBezTo>
                <a:cubicBezTo>
                  <a:pt x="1377" y="1697"/>
                  <a:pt x="1388" y="1697"/>
                  <a:pt x="1395" y="1696"/>
                </a:cubicBezTo>
                <a:cubicBezTo>
                  <a:pt x="1440" y="1692"/>
                  <a:pt x="1440" y="1692"/>
                  <a:pt x="1440" y="1692"/>
                </a:cubicBezTo>
                <a:cubicBezTo>
                  <a:pt x="1447" y="1691"/>
                  <a:pt x="1459" y="1690"/>
                  <a:pt x="1466" y="1688"/>
                </a:cubicBezTo>
                <a:cubicBezTo>
                  <a:pt x="1492" y="1682"/>
                  <a:pt x="1492" y="1682"/>
                  <a:pt x="1492" y="1682"/>
                </a:cubicBezTo>
                <a:cubicBezTo>
                  <a:pt x="1499" y="1681"/>
                  <a:pt x="1499" y="1678"/>
                  <a:pt x="1492" y="1676"/>
                </a:cubicBezTo>
                <a:cubicBezTo>
                  <a:pt x="1467" y="1670"/>
                  <a:pt x="1467" y="1670"/>
                  <a:pt x="1467" y="1670"/>
                </a:cubicBezTo>
                <a:cubicBezTo>
                  <a:pt x="1460" y="1669"/>
                  <a:pt x="1449" y="1667"/>
                  <a:pt x="1442" y="1666"/>
                </a:cubicBezTo>
                <a:cubicBezTo>
                  <a:pt x="1413" y="1664"/>
                  <a:pt x="1413" y="1664"/>
                  <a:pt x="1413" y="1664"/>
                </a:cubicBezTo>
                <a:cubicBezTo>
                  <a:pt x="1406" y="1663"/>
                  <a:pt x="1397" y="1658"/>
                  <a:pt x="1393" y="1652"/>
                </a:cubicBezTo>
                <a:cubicBezTo>
                  <a:pt x="1382" y="1637"/>
                  <a:pt x="1382" y="1637"/>
                  <a:pt x="1382" y="1637"/>
                </a:cubicBezTo>
                <a:cubicBezTo>
                  <a:pt x="1378" y="1632"/>
                  <a:pt x="1371" y="1622"/>
                  <a:pt x="1367" y="1616"/>
                </a:cubicBezTo>
                <a:cubicBezTo>
                  <a:pt x="1304" y="1518"/>
                  <a:pt x="1304" y="1518"/>
                  <a:pt x="1304" y="1518"/>
                </a:cubicBezTo>
                <a:cubicBezTo>
                  <a:pt x="1300" y="1512"/>
                  <a:pt x="1294" y="1502"/>
                  <a:pt x="1291" y="1496"/>
                </a:cubicBezTo>
                <a:cubicBezTo>
                  <a:pt x="1221" y="1379"/>
                  <a:pt x="1221" y="1379"/>
                  <a:pt x="1221" y="1379"/>
                </a:cubicBezTo>
                <a:cubicBezTo>
                  <a:pt x="1295" y="1380"/>
                  <a:pt x="1295" y="1380"/>
                  <a:pt x="1295" y="1380"/>
                </a:cubicBezTo>
                <a:cubicBezTo>
                  <a:pt x="1205" y="1352"/>
                  <a:pt x="1205" y="1352"/>
                  <a:pt x="1205" y="1352"/>
                </a:cubicBezTo>
                <a:cubicBezTo>
                  <a:pt x="1169" y="1292"/>
                  <a:pt x="1169" y="1292"/>
                  <a:pt x="1169" y="1292"/>
                </a:cubicBezTo>
                <a:cubicBezTo>
                  <a:pt x="1166" y="1287"/>
                  <a:pt x="1161" y="1278"/>
                  <a:pt x="1157" y="1272"/>
                </a:cubicBezTo>
                <a:cubicBezTo>
                  <a:pt x="1226" y="1273"/>
                  <a:pt x="1226" y="1273"/>
                  <a:pt x="1226" y="1273"/>
                </a:cubicBezTo>
                <a:cubicBezTo>
                  <a:pt x="1143" y="1246"/>
                  <a:pt x="1143" y="1246"/>
                  <a:pt x="1143" y="1246"/>
                </a:cubicBezTo>
                <a:cubicBezTo>
                  <a:pt x="1133" y="1230"/>
                  <a:pt x="1133" y="1230"/>
                  <a:pt x="1133" y="1230"/>
                </a:cubicBezTo>
                <a:cubicBezTo>
                  <a:pt x="1130" y="1224"/>
                  <a:pt x="1125" y="1214"/>
                  <a:pt x="1123" y="1207"/>
                </a:cubicBezTo>
                <a:cubicBezTo>
                  <a:pt x="1090" y="1103"/>
                  <a:pt x="1090" y="1103"/>
                  <a:pt x="1090" y="1103"/>
                </a:cubicBezTo>
                <a:cubicBezTo>
                  <a:pt x="1156" y="1104"/>
                  <a:pt x="1156" y="1104"/>
                  <a:pt x="1156" y="1104"/>
                </a:cubicBezTo>
                <a:cubicBezTo>
                  <a:pt x="1083" y="1081"/>
                  <a:pt x="1083" y="1081"/>
                  <a:pt x="1083" y="1081"/>
                </a:cubicBezTo>
                <a:cubicBezTo>
                  <a:pt x="1063" y="1019"/>
                  <a:pt x="1063" y="1019"/>
                  <a:pt x="1063" y="1019"/>
                </a:cubicBezTo>
                <a:cubicBezTo>
                  <a:pt x="1130" y="1020"/>
                  <a:pt x="1130" y="1020"/>
                  <a:pt x="1130" y="1020"/>
                </a:cubicBezTo>
                <a:cubicBezTo>
                  <a:pt x="1056" y="997"/>
                  <a:pt x="1056" y="997"/>
                  <a:pt x="1056" y="997"/>
                </a:cubicBezTo>
                <a:cubicBezTo>
                  <a:pt x="1040" y="948"/>
                  <a:pt x="1040" y="948"/>
                  <a:pt x="1040" y="948"/>
                </a:cubicBezTo>
                <a:cubicBezTo>
                  <a:pt x="1265" y="948"/>
                  <a:pt x="1265" y="948"/>
                  <a:pt x="1265" y="948"/>
                </a:cubicBezTo>
                <a:cubicBezTo>
                  <a:pt x="1300" y="948"/>
                  <a:pt x="1358" y="947"/>
                  <a:pt x="1393" y="946"/>
                </a:cubicBezTo>
                <a:cubicBezTo>
                  <a:pt x="1463" y="944"/>
                  <a:pt x="1463" y="944"/>
                  <a:pt x="1463" y="944"/>
                </a:cubicBezTo>
                <a:cubicBezTo>
                  <a:pt x="1498" y="943"/>
                  <a:pt x="1548" y="941"/>
                  <a:pt x="1574" y="939"/>
                </a:cubicBezTo>
                <a:cubicBezTo>
                  <a:pt x="1599" y="937"/>
                  <a:pt x="1641" y="932"/>
                  <a:pt x="1666" y="927"/>
                </a:cubicBezTo>
                <a:cubicBezTo>
                  <a:pt x="1679" y="924"/>
                  <a:pt x="1698" y="921"/>
                  <a:pt x="1718" y="917"/>
                </a:cubicBezTo>
                <a:cubicBezTo>
                  <a:pt x="1944" y="1167"/>
                  <a:pt x="1944" y="1167"/>
                  <a:pt x="1944" y="1167"/>
                </a:cubicBezTo>
                <a:cubicBezTo>
                  <a:pt x="1947" y="1170"/>
                  <a:pt x="1951" y="1172"/>
                  <a:pt x="1955" y="1172"/>
                </a:cubicBezTo>
                <a:cubicBezTo>
                  <a:pt x="2035" y="1172"/>
                  <a:pt x="2035" y="1172"/>
                  <a:pt x="2035" y="1172"/>
                </a:cubicBezTo>
                <a:cubicBezTo>
                  <a:pt x="2038" y="1172"/>
                  <a:pt x="2040" y="1169"/>
                  <a:pt x="2039" y="1166"/>
                </a:cubicBezTo>
                <a:close/>
              </a:path>
            </a:pathLst>
          </a:custGeom>
          <a:solidFill>
            <a:schemeClr val="bg1"/>
          </a:solidFill>
          <a:ln w="19050" cap="rnd">
            <a:noFill/>
            <a:prstDash val="solid"/>
            <a:round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anose="020F0502020204030204"/>
              <a:ea typeface="楷体" panose="02010609060101010101" pitchFamily="49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2380320" y="5298344"/>
            <a:ext cx="793440" cy="793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9" name="组合 19"/>
          <p:cNvGrpSpPr/>
          <p:nvPr/>
        </p:nvGrpSpPr>
        <p:grpSpPr bwMode="auto">
          <a:xfrm>
            <a:off x="1304416" y="5385624"/>
            <a:ext cx="9578407" cy="593493"/>
            <a:chOff x="1304925" y="5386613"/>
            <a:chExt cx="9582150" cy="593319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1304925" y="5681686"/>
              <a:ext cx="9582150" cy="0"/>
            </a:xfrm>
            <a:prstGeom prst="line">
              <a:avLst/>
            </a:prstGeom>
            <a:ln w="31750">
              <a:solidFill>
                <a:schemeClr val="bg1">
                  <a:alpha val="79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组合 9"/>
            <p:cNvGrpSpPr/>
            <p:nvPr/>
          </p:nvGrpSpPr>
          <p:grpSpPr bwMode="auto">
            <a:xfrm>
              <a:off x="2500992" y="5418411"/>
              <a:ext cx="796700" cy="561521"/>
              <a:chOff x="2500992" y="5418411"/>
              <a:chExt cx="796700" cy="561521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2500313" y="5418341"/>
                <a:ext cx="561975" cy="561591"/>
              </a:xfrm>
              <a:prstGeom prst="ellipse">
                <a:avLst/>
              </a:prstGeom>
              <a:solidFill>
                <a:srgbClr val="0030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文本框 8"/>
              <p:cNvSpPr txBox="1">
                <a:spLocks noChangeArrowheads="1"/>
              </p:cNvSpPr>
              <p:nvPr/>
            </p:nvSpPr>
            <p:spPr bwMode="auto">
              <a:xfrm>
                <a:off x="2518456" y="5468338"/>
                <a:ext cx="77923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defRPr>
                </a:lvl9pPr>
              </a:lstStyle>
              <a:p>
                <a:pPr eaLnBrk="1" hangingPunct="1"/>
                <a:r>
                  <a:rPr lang="en-US" altLang="zh-CN" sz="2400">
                    <a:solidFill>
                      <a:srgbClr val="FFFFFF"/>
                    </a:solidFill>
                    <a:latin typeface="Broadway" panose="04040905080B02020502" pitchFamily="82" charset="0"/>
                    <a:ea typeface="宋体" panose="02010600030101010101" pitchFamily="2" charset="-122"/>
                  </a:rPr>
                  <a:t>01</a:t>
                </a:r>
                <a:endParaRPr lang="zh-CN" altLang="en-US" sz="2400">
                  <a:solidFill>
                    <a:srgbClr val="FFFFFF"/>
                  </a:solidFill>
                  <a:latin typeface="Broadway" panose="04040905080B02020502" pitchFamily="82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2" name="组合 10"/>
            <p:cNvGrpSpPr/>
            <p:nvPr/>
          </p:nvGrpSpPr>
          <p:grpSpPr bwMode="auto">
            <a:xfrm>
              <a:off x="4554538" y="5418341"/>
              <a:ext cx="779335" cy="561591"/>
              <a:chOff x="2500570" y="5418343"/>
              <a:chExt cx="779335" cy="561591"/>
            </a:xfrm>
          </p:grpSpPr>
          <p:sp>
            <p:nvSpPr>
              <p:cNvPr id="19" name="椭圆 18"/>
              <p:cNvSpPr/>
              <p:nvPr/>
            </p:nvSpPr>
            <p:spPr>
              <a:xfrm>
                <a:off x="2500570" y="5418343"/>
                <a:ext cx="561975" cy="561591"/>
              </a:xfrm>
              <a:prstGeom prst="ellipse">
                <a:avLst/>
              </a:prstGeom>
              <a:solidFill>
                <a:srgbClr val="0030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文本框 12"/>
              <p:cNvSpPr txBox="1">
                <a:spLocks noChangeArrowheads="1"/>
              </p:cNvSpPr>
              <p:nvPr/>
            </p:nvSpPr>
            <p:spPr bwMode="auto">
              <a:xfrm>
                <a:off x="2500669" y="5468338"/>
                <a:ext cx="77923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defRPr>
                </a:lvl9pPr>
              </a:lstStyle>
              <a:p>
                <a:pPr eaLnBrk="1" hangingPunct="1"/>
                <a:r>
                  <a:rPr lang="en-US" altLang="zh-CN" sz="2400">
                    <a:solidFill>
                      <a:srgbClr val="FFFFFF"/>
                    </a:solidFill>
                    <a:latin typeface="Broadway" panose="04040905080B02020502" pitchFamily="82" charset="0"/>
                    <a:ea typeface="宋体" panose="02010600030101010101" pitchFamily="2" charset="-122"/>
                  </a:rPr>
                  <a:t>02</a:t>
                </a:r>
                <a:endParaRPr lang="zh-CN" altLang="en-US" sz="2400">
                  <a:solidFill>
                    <a:srgbClr val="FFFFFF"/>
                  </a:solidFill>
                  <a:latin typeface="Broadway" panose="04040905080B02020502" pitchFamily="82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3" name="组合 13"/>
            <p:cNvGrpSpPr/>
            <p:nvPr/>
          </p:nvGrpSpPr>
          <p:grpSpPr bwMode="auto">
            <a:xfrm>
              <a:off x="6991173" y="5400624"/>
              <a:ext cx="796700" cy="561521"/>
              <a:chOff x="2500992" y="5418411"/>
              <a:chExt cx="796700" cy="561521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2501169" y="5418677"/>
                <a:ext cx="561975" cy="561591"/>
              </a:xfrm>
              <a:prstGeom prst="ellipse">
                <a:avLst/>
              </a:prstGeom>
              <a:solidFill>
                <a:srgbClr val="0030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文本框 15"/>
              <p:cNvSpPr txBox="1">
                <a:spLocks noChangeArrowheads="1"/>
              </p:cNvSpPr>
              <p:nvPr/>
            </p:nvSpPr>
            <p:spPr bwMode="auto">
              <a:xfrm>
                <a:off x="2518456" y="5468338"/>
                <a:ext cx="77923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defRPr>
                </a:lvl9pPr>
              </a:lstStyle>
              <a:p>
                <a:pPr eaLnBrk="1" hangingPunct="1"/>
                <a:r>
                  <a:rPr lang="en-US" altLang="zh-CN" sz="2400">
                    <a:solidFill>
                      <a:srgbClr val="FFFFFF"/>
                    </a:solidFill>
                    <a:latin typeface="Broadway" panose="04040905080B02020502" pitchFamily="82" charset="0"/>
                    <a:ea typeface="宋体" panose="02010600030101010101" pitchFamily="2" charset="-122"/>
                  </a:rPr>
                  <a:t>03</a:t>
                </a:r>
                <a:endParaRPr lang="zh-CN" altLang="en-US" sz="2400">
                  <a:solidFill>
                    <a:srgbClr val="FFFFFF"/>
                  </a:solidFill>
                  <a:latin typeface="Broadway" panose="04040905080B02020502" pitchFamily="82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4" name="组合 16"/>
            <p:cNvGrpSpPr/>
            <p:nvPr/>
          </p:nvGrpSpPr>
          <p:grpSpPr bwMode="auto">
            <a:xfrm>
              <a:off x="8980991" y="5386613"/>
              <a:ext cx="796700" cy="561521"/>
              <a:chOff x="2500992" y="5418411"/>
              <a:chExt cx="796700" cy="561521"/>
            </a:xfrm>
          </p:grpSpPr>
          <p:sp>
            <p:nvSpPr>
              <p:cNvPr id="15" name="椭圆 14"/>
              <p:cNvSpPr/>
              <p:nvPr/>
            </p:nvSpPr>
            <p:spPr>
              <a:xfrm>
                <a:off x="2500489" y="5418411"/>
                <a:ext cx="561975" cy="561591"/>
              </a:xfrm>
              <a:prstGeom prst="ellipse">
                <a:avLst/>
              </a:prstGeom>
              <a:solidFill>
                <a:srgbClr val="0030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文本框 18"/>
              <p:cNvSpPr txBox="1">
                <a:spLocks noChangeArrowheads="1"/>
              </p:cNvSpPr>
              <p:nvPr/>
            </p:nvSpPr>
            <p:spPr bwMode="auto">
              <a:xfrm>
                <a:off x="2518456" y="5468338"/>
                <a:ext cx="77923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defRPr>
                </a:lvl9pPr>
              </a:lstStyle>
              <a:p>
                <a:pPr eaLnBrk="1" hangingPunct="1"/>
                <a:r>
                  <a:rPr lang="en-US" altLang="zh-CN" sz="2400">
                    <a:solidFill>
                      <a:srgbClr val="FFFFFF"/>
                    </a:solidFill>
                    <a:latin typeface="Broadway" panose="04040905080B02020502" pitchFamily="82" charset="0"/>
                    <a:ea typeface="宋体" panose="02010600030101010101" pitchFamily="2" charset="-122"/>
                  </a:rPr>
                  <a:t>04</a:t>
                </a:r>
                <a:endParaRPr lang="zh-CN" altLang="en-US" sz="2400">
                  <a:solidFill>
                    <a:srgbClr val="FFFFFF"/>
                  </a:solidFill>
                  <a:latin typeface="Broadway" panose="04040905080B02020502" pitchFamily="82" charset="0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23" name="组合 23"/>
          <p:cNvGrpSpPr/>
          <p:nvPr/>
        </p:nvGrpSpPr>
        <p:grpSpPr bwMode="auto">
          <a:xfrm>
            <a:off x="5598513" y="504381"/>
            <a:ext cx="1439301" cy="1228245"/>
            <a:chOff x="5550568" y="696440"/>
            <a:chExt cx="1440605" cy="1228614"/>
          </a:xfrm>
        </p:grpSpPr>
        <p:sp>
          <p:nvSpPr>
            <p:cNvPr id="24" name="椭圆 23"/>
            <p:cNvSpPr/>
            <p:nvPr/>
          </p:nvSpPr>
          <p:spPr>
            <a:xfrm>
              <a:off x="5550568" y="696440"/>
              <a:ext cx="1229358" cy="1228614"/>
            </a:xfrm>
            <a:prstGeom prst="ellipse">
              <a:avLst/>
            </a:prstGeom>
            <a:solidFill>
              <a:srgbClr val="0051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5" name="文本框 22"/>
            <p:cNvSpPr txBox="1">
              <a:spLocks noChangeArrowheads="1"/>
            </p:cNvSpPr>
            <p:nvPr/>
          </p:nvSpPr>
          <p:spPr bwMode="auto">
            <a:xfrm>
              <a:off x="5645448" y="849082"/>
              <a:ext cx="1345725" cy="922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</a:defRPr>
              </a:lvl9pPr>
            </a:lstStyle>
            <a:p>
              <a:pPr eaLnBrk="1" hangingPunct="1"/>
              <a:r>
                <a:rPr lang="en-US" altLang="zh-CN" sz="5400">
                  <a:solidFill>
                    <a:srgbClr val="FFFFFF"/>
                  </a:solidFill>
                  <a:latin typeface="Broadway" panose="04040905080B02020502" pitchFamily="82" charset="0"/>
                  <a:ea typeface="宋体" panose="02010600030101010101" pitchFamily="2" charset="-122"/>
                </a:rPr>
                <a:t>01</a:t>
              </a:r>
              <a:endParaRPr lang="zh-CN" altLang="en-US" sz="54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</a:endParaRPr>
            </a:p>
          </p:txBody>
        </p:sp>
      </p:grpSp>
      <p:sp>
        <p:nvSpPr>
          <p:cNvPr id="26" name="文本框 25"/>
          <p:cNvSpPr txBox="1">
            <a:spLocks noChangeArrowheads="1"/>
          </p:cNvSpPr>
          <p:nvPr/>
        </p:nvSpPr>
        <p:spPr bwMode="auto">
          <a:xfrm>
            <a:off x="3326775" y="2485043"/>
            <a:ext cx="6211962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9pPr>
          </a:lstStyle>
          <a:p>
            <a:pPr eaLnBrk="1" hangingPunct="1"/>
            <a:r>
              <a:rPr lang="zh-CN" altLang="en-US" sz="4800" dirty="0">
                <a:solidFill>
                  <a:srgbClr val="000000"/>
                </a:solidFill>
                <a:latin typeface="FZMiaoWuS-GB" charset="-122"/>
                <a:ea typeface="FZMiaoWuS-GB" charset="-122"/>
                <a:cs typeface="FZMiaoWuS-GB" charset="-122"/>
              </a:rPr>
              <a:t>电脑如何登陆学习？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1.11111E-6 L 0.94948 0.00208 " pathEditMode="relative" rAng="0" ptsTypes="AA">
                                      <p:cBhvr>
                                        <p:cTn id="6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318" y="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5" name="MH_SubTitle_1">
            <a:hlinkClick r:id="rId4"/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5095" y="1071880"/>
            <a:ext cx="3321685" cy="878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Clr>
                <a:srgbClr val="F7CEAB"/>
              </a:buClr>
              <a:buSzPct val="60000"/>
              <a:buFont typeface="Wingdings 2" panose="05020102010507070707" pitchFamily="18" charset="2"/>
              <a:buChar char="÷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lnSpc>
                <a:spcPct val="130000"/>
              </a:lnSpc>
              <a:buFont typeface="Calibri" panose="020F0502020204030204" pitchFamily="34" charset="0"/>
              <a:buChar char=" 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lvl="0" eaLnBrk="1" fontAlgn="auto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</a:pPr>
            <a:r>
              <a:rPr lang="zh-CN" altLang="en-US" sz="5400" b="1" kern="0" noProof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登录网址：</a:t>
            </a:r>
            <a:endParaRPr kumimoji="0" lang="zh-HK" altLang="en-US" sz="5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MH_SubTitle_1">
            <a:hlinkClick r:id="rId4"/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-74295" y="2402205"/>
            <a:ext cx="12144578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Clr>
                <a:srgbClr val="F7CEAB"/>
              </a:buClr>
              <a:buSzPct val="60000"/>
              <a:buFont typeface="Wingdings 2" panose="05020102010507070707" pitchFamily="18" charset="2"/>
              <a:buChar char="÷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lnSpc>
                <a:spcPct val="130000"/>
              </a:lnSpc>
              <a:buFont typeface="Calibri" panose="020F0502020204030204" pitchFamily="34" charset="0"/>
              <a:buChar char=" 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lvl="0" eaLnBrk="1" fontAlgn="auto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</a:pPr>
            <a:r>
              <a:rPr lang="en-US" altLang="zh-CN" sz="54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lvl="0" eaLnBrk="1" fontAlgn="auto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</a:pPr>
            <a:r>
              <a:rPr lang="en-US" altLang="zh-CN" sz="48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https://hzxyxl.jxjy.chaoxing.com/login</a:t>
            </a:r>
            <a:endParaRPr lang="zh-CN" altLang="en-US" sz="4800" b="1" kern="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" t="-3342" r="4588" b="4988"/>
          <a:stretch>
            <a:fillRect/>
          </a:stretch>
        </p:blipFill>
        <p:spPr bwMode="auto">
          <a:xfrm>
            <a:off x="4566336" y="2875644"/>
            <a:ext cx="1471037" cy="147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336" y="1228463"/>
            <a:ext cx="1471037" cy="147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944" y="4497435"/>
            <a:ext cx="1907430" cy="147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TextBox 3"/>
          <p:cNvSpPr txBox="1">
            <a:spLocks noChangeArrowheads="1"/>
          </p:cNvSpPr>
          <p:nvPr/>
        </p:nvSpPr>
        <p:spPr bwMode="auto">
          <a:xfrm>
            <a:off x="6276993" y="1629944"/>
            <a:ext cx="1624965" cy="668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Clr>
                <a:srgbClr val="F7CEAB"/>
              </a:buClr>
              <a:buSzPct val="60000"/>
              <a:buFont typeface="Wingdings 2" panose="05020102010507070707" pitchFamily="18" charset="2"/>
              <a:buChar char="÷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lnSpc>
                <a:spcPct val="130000"/>
              </a:lnSpc>
              <a:buFont typeface="Calibri" panose="020F0502020204030204" pitchFamily="34" charset="0"/>
              <a:buChar char=" 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CD3E2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sym typeface="Times New Roman" panose="02020603050405020304" pitchFamily="18" charset="0"/>
              </a:rPr>
              <a:t>谷歌</a:t>
            </a:r>
          </a:p>
        </p:txBody>
      </p:sp>
      <p:sp>
        <p:nvSpPr>
          <p:cNvPr id="12297" name="TextBox 3"/>
          <p:cNvSpPr txBox="1">
            <a:spLocks noChangeArrowheads="1"/>
          </p:cNvSpPr>
          <p:nvPr/>
        </p:nvSpPr>
        <p:spPr bwMode="auto">
          <a:xfrm>
            <a:off x="6276993" y="3278711"/>
            <a:ext cx="1624965" cy="66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Clr>
                <a:srgbClr val="F7CEAB"/>
              </a:buClr>
              <a:buSzPct val="60000"/>
              <a:buFont typeface="Wingdings 2" panose="05020102010507070707" pitchFamily="18" charset="2"/>
              <a:buChar char="÷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lnSpc>
                <a:spcPct val="130000"/>
              </a:lnSpc>
              <a:buFont typeface="Calibri" panose="020F0502020204030204" pitchFamily="34" charset="0"/>
              <a:buChar char=" 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0" cap="none" spc="0" normalizeH="0" baseline="0" noProof="0">
                <a:ln>
                  <a:noFill/>
                </a:ln>
                <a:solidFill>
                  <a:srgbClr val="CD3E2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sym typeface="Times New Roman" panose="02020603050405020304" pitchFamily="18" charset="0"/>
              </a:rPr>
              <a:t>火狐</a:t>
            </a:r>
          </a:p>
        </p:txBody>
      </p:sp>
      <p:sp>
        <p:nvSpPr>
          <p:cNvPr id="12298" name="TextBox 3"/>
          <p:cNvSpPr txBox="1">
            <a:spLocks noChangeArrowheads="1"/>
          </p:cNvSpPr>
          <p:nvPr/>
        </p:nvSpPr>
        <p:spPr bwMode="auto">
          <a:xfrm>
            <a:off x="6276993" y="4898916"/>
            <a:ext cx="1624965" cy="668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Clr>
                <a:srgbClr val="F7CEAB"/>
              </a:buClr>
              <a:buSzPct val="60000"/>
              <a:buFont typeface="Wingdings 2" panose="05020102010507070707" pitchFamily="18" charset="2"/>
              <a:buChar char="÷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lnSpc>
                <a:spcPct val="130000"/>
              </a:lnSpc>
              <a:buFont typeface="Calibri" panose="020F0502020204030204" pitchFamily="34" charset="0"/>
              <a:buChar char=" 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0" cap="none" spc="0" normalizeH="0" baseline="0" noProof="0">
                <a:ln>
                  <a:noFill/>
                </a:ln>
                <a:solidFill>
                  <a:srgbClr val="CD3E2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sym typeface="Times New Roman" panose="02020603050405020304" pitchFamily="18" charset="0"/>
              </a:rPr>
              <a:t>猎豹</a:t>
            </a:r>
          </a:p>
        </p:txBody>
      </p:sp>
      <p:sp>
        <p:nvSpPr>
          <p:cNvPr id="50" name="圆角矩形 49"/>
          <p:cNvSpPr/>
          <p:nvPr/>
        </p:nvSpPr>
        <p:spPr>
          <a:xfrm>
            <a:off x="3717355" y="620688"/>
            <a:ext cx="4755880" cy="5690551"/>
          </a:xfrm>
          <a:prstGeom prst="roundRect">
            <a:avLst>
              <a:gd name="adj" fmla="val 10252"/>
            </a:avLst>
          </a:prstGeom>
          <a:noFill/>
          <a:ln w="38100" cap="flat" cmpd="sng" algn="ctr">
            <a:solidFill>
              <a:srgbClr val="4F81BD">
                <a:shade val="50000"/>
              </a:srgbClr>
            </a:solidFill>
            <a:prstDash val="sysDot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D3E21"/>
              </a:solidFill>
              <a:effectLst/>
              <a:uLnTx/>
              <a:uFillTx/>
              <a:latin typeface="Times New Roman" panose="02020603050405020304"/>
              <a:ea typeface="微软雅黑" panose="020B0503020204020204" pitchFamily="34" charset="-122"/>
            </a:endParaRPr>
          </a:p>
        </p:txBody>
      </p:sp>
      <p:pic>
        <p:nvPicPr>
          <p:cNvPr id="47" name="图片 46"/>
          <p:cNvPicPr>
            <a:picLocks noChangeAspect="1"/>
          </p:cNvPicPr>
          <p:nvPr/>
        </p:nvPicPr>
        <p:blipFill>
          <a:blip r:embed="rId5">
            <a:duotone>
              <a:srgbClr val="4BACC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350" y="4936154"/>
            <a:ext cx="1473617" cy="1535018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 bwMode="auto">
          <a:xfrm>
            <a:off x="-64451" y="912455"/>
            <a:ext cx="3061725" cy="632016"/>
          </a:xfrm>
          <a:prstGeom prst="rect">
            <a:avLst/>
          </a:prstGeom>
          <a:solidFill>
            <a:srgbClr val="9CA1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迷你简南宫" panose="02010609000101010101" pitchFamily="49" charset="-122"/>
              <a:ea typeface="迷你简南宫" panose="0201060900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76995" y="1028408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ZMiaoWuS-GB" charset="-122"/>
                <a:ea typeface="FZMiaoWuS-GB" charset="-122"/>
                <a:cs typeface="FZMiaoWuS-GB" charset="-122"/>
              </a:rPr>
              <a:t>推荐浏览器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10E8EEB-A901-8B73-5A2D-3E837910C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2621" y="0"/>
            <a:ext cx="8221996" cy="6858000"/>
          </a:xfrm>
          <a:prstGeom prst="rect">
            <a:avLst/>
          </a:prstGeom>
        </p:spPr>
      </p:pic>
      <p:sp>
        <p:nvSpPr>
          <p:cNvPr id="10" name="圆角矩形标注 9"/>
          <p:cNvSpPr/>
          <p:nvPr/>
        </p:nvSpPr>
        <p:spPr>
          <a:xfrm>
            <a:off x="7461771" y="1916626"/>
            <a:ext cx="2664460" cy="720286"/>
          </a:xfrm>
          <a:prstGeom prst="wedgeRoundRectCallout">
            <a:avLst>
              <a:gd name="adj1" fmla="val -64132"/>
              <a:gd name="adj2" fmla="val 8746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首次登录请选择（机构账号登录）</a:t>
            </a:r>
          </a:p>
        </p:txBody>
      </p:sp>
      <p:sp>
        <p:nvSpPr>
          <p:cNvPr id="3" name="圆角矩形标注 2"/>
          <p:cNvSpPr/>
          <p:nvPr/>
        </p:nvSpPr>
        <p:spPr>
          <a:xfrm>
            <a:off x="8109843" y="2636912"/>
            <a:ext cx="2664460" cy="1008380"/>
          </a:xfrm>
          <a:prstGeom prst="wedgeRoundRectCallout">
            <a:avLst>
              <a:gd name="adj1" fmla="val -101978"/>
              <a:gd name="adj2" fmla="val 6120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学生账号：学号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圆角矩形标注 10"/>
          <p:cNvSpPr/>
          <p:nvPr/>
        </p:nvSpPr>
        <p:spPr>
          <a:xfrm>
            <a:off x="260971" y="4941168"/>
            <a:ext cx="3888432" cy="863729"/>
          </a:xfrm>
          <a:prstGeom prst="wedgeRoundRectCallout">
            <a:avLst>
              <a:gd name="adj1" fmla="val 76449"/>
              <a:gd name="adj2" fmla="val -12674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学生初始密码：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edu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@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身份证后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位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910" y="142875"/>
            <a:ext cx="11087100" cy="6572250"/>
          </a:xfrm>
          <a:prstGeom prst="rect">
            <a:avLst/>
          </a:prstGeom>
        </p:spPr>
      </p:pic>
      <p:sp>
        <p:nvSpPr>
          <p:cNvPr id="10" name="圆角矩形标注 9"/>
          <p:cNvSpPr/>
          <p:nvPr/>
        </p:nvSpPr>
        <p:spPr>
          <a:xfrm>
            <a:off x="8515350" y="383540"/>
            <a:ext cx="2664460" cy="1008380"/>
          </a:xfrm>
          <a:prstGeom prst="wedgeRoundRectCallout">
            <a:avLst>
              <a:gd name="adj1" fmla="val -64132"/>
              <a:gd name="adj2" fmla="val 8746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/>
              <a:t>首次登录验证手机号及个人信息后。之后可以通过手机号登录系统。</a:t>
            </a:r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6511E71-709A-DB5E-7B26-6DB26AD5F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123" y="0"/>
            <a:ext cx="8221996" cy="6858000"/>
          </a:xfrm>
          <a:prstGeom prst="rect">
            <a:avLst/>
          </a:prstGeom>
        </p:spPr>
      </p:pic>
      <p:sp>
        <p:nvSpPr>
          <p:cNvPr id="10" name="圆角矩形标注 9"/>
          <p:cNvSpPr/>
          <p:nvPr/>
        </p:nvSpPr>
        <p:spPr>
          <a:xfrm>
            <a:off x="6459220" y="993775"/>
            <a:ext cx="2664460" cy="1008380"/>
          </a:xfrm>
          <a:prstGeom prst="wedgeRoundRectCallout">
            <a:avLst>
              <a:gd name="adj1" fmla="val -64132"/>
              <a:gd name="adj2" fmla="val 8746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首次登录验证手机号及个人信息后。之后可以通过手机号登录系统。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2DFC649-8213-BE95-863D-E9EEA7AB1B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1077" y="260648"/>
            <a:ext cx="12187238" cy="5614400"/>
          </a:xfrm>
          <a:prstGeom prst="rect">
            <a:avLst/>
          </a:prstGeom>
        </p:spPr>
      </p:pic>
      <p:sp>
        <p:nvSpPr>
          <p:cNvPr id="6" name="圆角矩形标注 9">
            <a:extLst>
              <a:ext uri="{FF2B5EF4-FFF2-40B4-BE49-F238E27FC236}">
                <a16:creationId xmlns:a16="http://schemas.microsoft.com/office/drawing/2014/main" id="{125C4817-8EA6-7DD8-703A-4714FCEA6E65}"/>
              </a:ext>
            </a:extLst>
          </p:cNvPr>
          <p:cNvSpPr/>
          <p:nvPr/>
        </p:nvSpPr>
        <p:spPr>
          <a:xfrm>
            <a:off x="8863709" y="1530535"/>
            <a:ext cx="1733917" cy="661387"/>
          </a:xfrm>
          <a:prstGeom prst="wedgeRoundRectCallout">
            <a:avLst>
              <a:gd name="adj1" fmla="val 85947"/>
              <a:gd name="adj2" fmla="val 6513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点击进入学习</a:t>
            </a:r>
          </a:p>
        </p:txBody>
      </p:sp>
      <p:sp>
        <p:nvSpPr>
          <p:cNvPr id="7" name="圆角矩形标注 9">
            <a:extLst>
              <a:ext uri="{FF2B5EF4-FFF2-40B4-BE49-F238E27FC236}">
                <a16:creationId xmlns:a16="http://schemas.microsoft.com/office/drawing/2014/main" id="{283AB747-0FB4-5163-64F1-27D3492B4B3E}"/>
              </a:ext>
            </a:extLst>
          </p:cNvPr>
          <p:cNvSpPr/>
          <p:nvPr/>
        </p:nvSpPr>
        <p:spPr>
          <a:xfrm>
            <a:off x="5744162" y="1424938"/>
            <a:ext cx="1733917" cy="661387"/>
          </a:xfrm>
          <a:prstGeom prst="wedgeRoundRectCallout">
            <a:avLst>
              <a:gd name="adj1" fmla="val 57218"/>
              <a:gd name="adj2" fmla="val 16418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查看学习进度</a:t>
            </a:r>
          </a:p>
        </p:txBody>
      </p:sp>
      <p:sp>
        <p:nvSpPr>
          <p:cNvPr id="8" name="圆角矩形标注 9">
            <a:extLst>
              <a:ext uri="{FF2B5EF4-FFF2-40B4-BE49-F238E27FC236}">
                <a16:creationId xmlns:a16="http://schemas.microsoft.com/office/drawing/2014/main" id="{C54FA51F-4C66-7A11-3847-E9E1CE0F92B6}"/>
              </a:ext>
            </a:extLst>
          </p:cNvPr>
          <p:cNvSpPr/>
          <p:nvPr/>
        </p:nvSpPr>
        <p:spPr>
          <a:xfrm>
            <a:off x="693019" y="1772816"/>
            <a:ext cx="1733917" cy="661387"/>
          </a:xfrm>
          <a:prstGeom prst="wedgeRoundRectCallout">
            <a:avLst>
              <a:gd name="adj1" fmla="val -27003"/>
              <a:gd name="adj2" fmla="val 12704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点击我学得课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l="-219" t="4986"/>
          <a:stretch>
            <a:fillRect/>
          </a:stretch>
        </p:blipFill>
        <p:spPr>
          <a:xfrm>
            <a:off x="-26352" y="298535"/>
            <a:ext cx="12213590" cy="6231255"/>
          </a:xfrm>
          <a:prstGeom prst="rect">
            <a:avLst/>
          </a:prstGeom>
        </p:spPr>
      </p:pic>
      <p:sp>
        <p:nvSpPr>
          <p:cNvPr id="10" name="圆角矩形标注 9"/>
          <p:cNvSpPr/>
          <p:nvPr/>
        </p:nvSpPr>
        <p:spPr>
          <a:xfrm>
            <a:off x="4293419" y="1340768"/>
            <a:ext cx="2664460" cy="1008380"/>
          </a:xfrm>
          <a:prstGeom prst="wedgeRoundRectCallout">
            <a:avLst>
              <a:gd name="adj1" fmla="val 45994"/>
              <a:gd name="adj2" fmla="val 7799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/>
              <a:t>学习完前面的章节才可以进入下一章节的学习。</a:t>
            </a:r>
          </a:p>
        </p:txBody>
      </p:sp>
      <p:sp>
        <p:nvSpPr>
          <p:cNvPr id="6" name="圆角矩形标注 9">
            <a:extLst>
              <a:ext uri="{FF2B5EF4-FFF2-40B4-BE49-F238E27FC236}">
                <a16:creationId xmlns:a16="http://schemas.microsoft.com/office/drawing/2014/main" id="{8B66143D-5D88-D0E8-0C91-2632B000EA6D}"/>
              </a:ext>
            </a:extLst>
          </p:cNvPr>
          <p:cNvSpPr/>
          <p:nvPr/>
        </p:nvSpPr>
        <p:spPr>
          <a:xfrm>
            <a:off x="7533779" y="1772816"/>
            <a:ext cx="2664460" cy="1008380"/>
          </a:xfrm>
          <a:prstGeom prst="wedgeRoundRectCallout">
            <a:avLst>
              <a:gd name="adj1" fmla="val 49836"/>
              <a:gd name="adj2" fmla="val -15276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/>
              <a:t>教师发放的作业在这里。</a:t>
            </a:r>
          </a:p>
        </p:txBody>
      </p:sp>
      <p:sp>
        <p:nvSpPr>
          <p:cNvPr id="9" name="圆角矩形标注 9">
            <a:extLst>
              <a:ext uri="{FF2B5EF4-FFF2-40B4-BE49-F238E27FC236}">
                <a16:creationId xmlns:a16="http://schemas.microsoft.com/office/drawing/2014/main" id="{5CE016AB-3C97-654D-7A65-7FE5D693CA4E}"/>
              </a:ext>
            </a:extLst>
          </p:cNvPr>
          <p:cNvSpPr/>
          <p:nvPr/>
        </p:nvSpPr>
        <p:spPr>
          <a:xfrm>
            <a:off x="9045947" y="2909973"/>
            <a:ext cx="2664460" cy="1008380"/>
          </a:xfrm>
          <a:prstGeom prst="wedgeRoundRectCallout">
            <a:avLst>
              <a:gd name="adj1" fmla="val 14493"/>
              <a:gd name="adj2" fmla="val -26104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/>
              <a:t>教师发放的考试在这里。</a:t>
            </a:r>
          </a:p>
        </p:txBody>
      </p:sp>
      <p:sp>
        <p:nvSpPr>
          <p:cNvPr id="2" name="圆角矩形标注 9">
            <a:extLst>
              <a:ext uri="{FF2B5EF4-FFF2-40B4-BE49-F238E27FC236}">
                <a16:creationId xmlns:a16="http://schemas.microsoft.com/office/drawing/2014/main" id="{761C8FF9-10D9-0089-16CA-9E5BB42C991D}"/>
              </a:ext>
            </a:extLst>
          </p:cNvPr>
          <p:cNvSpPr/>
          <p:nvPr/>
        </p:nvSpPr>
        <p:spPr>
          <a:xfrm>
            <a:off x="5157515" y="3918353"/>
            <a:ext cx="2664460" cy="1008380"/>
          </a:xfrm>
          <a:prstGeom prst="wedgeRoundRectCallout">
            <a:avLst>
              <a:gd name="adj1" fmla="val 45994"/>
              <a:gd name="adj2" fmla="val 7799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/>
              <a:t>章节名称含有直播的指在直播时间内可以观看直播。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07155314"/>
  <p:tag name="MH_LIBRARY" val="GRAPHIC"/>
  <p:tag name="MH_TYPE" val="SubTitle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07155314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Office 主题​​">
  <a:themeElements>
    <a:clrScheme name="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​​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solidFill>
            <a:srgbClr val="DE591F"/>
          </a:solidFill>
          <a:miter lim="800000"/>
        </a:ln>
      </a:spPr>
      <a:bodyPr lIns="91291" tIns="45646" rIns="91291" bIns="45646">
        <a:spAutoFit/>
      </a:bodyPr>
      <a:lstStyle>
        <a:defPPr algn="ctr">
          <a:defRPr sz="2800" b="1" dirty="0">
            <a:solidFill>
              <a:srgbClr val="DE591F"/>
            </a:solidFill>
            <a:latin typeface="微软雅黑" panose="020B0503020204020204" pitchFamily="34" charset="-122"/>
            <a:ea typeface="微软雅黑" panose="020B0503020204020204" pitchFamily="34" charset="-122"/>
            <a:sym typeface="微软雅黑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72_Metro Template Light 16x9">
  <a:themeElements>
    <a:clrScheme name="Microsoft Colors">
      <a:dk1>
        <a:srgbClr val="000000"/>
      </a:dk1>
      <a:lt1>
        <a:srgbClr val="FFFFFF"/>
      </a:lt1>
      <a:dk2>
        <a:srgbClr val="3F3F3F"/>
      </a:dk2>
      <a:lt2>
        <a:srgbClr val="F2F2F2"/>
      </a:lt2>
      <a:accent1>
        <a:srgbClr val="00AEEF"/>
      </a:accent1>
      <a:accent2>
        <a:srgbClr val="8CC600"/>
      </a:accent2>
      <a:accent3>
        <a:srgbClr val="FF8A00"/>
      </a:accent3>
      <a:accent4>
        <a:srgbClr val="FF0097"/>
      </a:accent4>
      <a:accent5>
        <a:srgbClr val="0071BC"/>
      </a:accent5>
      <a:accent6>
        <a:srgbClr val="910091"/>
      </a:accent6>
      <a:hlink>
        <a:srgbClr val="0070C0"/>
      </a:hlink>
      <a:folHlink>
        <a:srgbClr val="0071BC"/>
      </a:folHlink>
    </a:clrScheme>
    <a:fontScheme name="自定义 1">
      <a:majorFont>
        <a:latin typeface="Segoe UI"/>
        <a:ea typeface="微软雅黑"/>
        <a:cs typeface=""/>
      </a:majorFont>
      <a:minorFont>
        <a:latin typeface="Segoe UI"/>
        <a:ea typeface="微软雅黑"/>
        <a:cs typeface="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6"/>
        </a:solidFill>
        <a:ln>
          <a:noFill/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<a:noAutofit/>
      </a:bodyPr>
      <a:lstStyle>
        <a:defPPr defTabSz="913765" fontAlgn="base">
          <a:spcBef>
            <a:spcPct val="0"/>
          </a:spcBef>
          <a:spcAft>
            <a:spcPct val="0"/>
          </a:spcAft>
          <a:defRPr spc="-5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sz="4000" dirty="0" err="1" smtClean="0"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80000">
                  <a:schemeClr val="tx1">
                    <a:lumMod val="65000"/>
                    <a:lumOff val="35000"/>
                  </a:schemeClr>
                </a:gs>
              </a:gsLst>
              <a:lin ang="16200000" scaled="0"/>
            </a:gradFill>
            <a:latin typeface="Segoe UI Light" panose="020B05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2_Office 主题">
  <a:themeElements>
    <a:clrScheme name="3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3_Office 主题">
      <a:majorFont>
        <a:latin typeface="Calibri Light"/>
        <a:ea typeface="微软雅黑"/>
        <a:cs typeface=""/>
      </a:majorFont>
      <a:minorFont>
        <a:latin typeface="Calibri Light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3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3_Office 主题">
  <a:themeElements>
    <a:clrScheme name="3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3_Office 主题">
      <a:majorFont>
        <a:latin typeface="Calibri Light"/>
        <a:ea typeface="微软雅黑"/>
        <a:cs typeface=""/>
      </a:majorFont>
      <a:minorFont>
        <a:latin typeface="Calibri Light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3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E14 Speaker PPT Template">
  <a:themeElements>
    <a:clrScheme name="Custom 1">
      <a:dk1>
        <a:srgbClr val="505050"/>
      </a:dk1>
      <a:lt1>
        <a:srgbClr val="FFFFFF"/>
      </a:lt1>
      <a:dk2>
        <a:srgbClr val="442359"/>
      </a:dk2>
      <a:lt2>
        <a:srgbClr val="68217A"/>
      </a:lt2>
      <a:accent1>
        <a:srgbClr val="7FBA00"/>
      </a:accent1>
      <a:accent2>
        <a:srgbClr val="DC3C00"/>
      </a:accent2>
      <a:accent3>
        <a:srgbClr val="002050"/>
      </a:accent3>
      <a:accent4>
        <a:srgbClr val="009E49"/>
      </a:accent4>
      <a:accent5>
        <a:srgbClr val="00B294"/>
      </a:accent5>
      <a:accent6>
        <a:srgbClr val="0072C6"/>
      </a:accent6>
      <a:hlink>
        <a:srgbClr val="00BCF2"/>
      </a:hlink>
      <a:folHlink>
        <a:srgbClr val="00BCF2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noAutofit/>
      </a:bodyPr>
      <a:lstStyle>
        <a:defPPr defTabSz="932180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anose="020B0502040204020203" pitchFamily="34" charset="0"/>
            <a:cs typeface="Segoe UI" panose="020B0502040204020203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模板">
  <a:themeElements>
    <a:clrScheme name="模板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模板">
      <a:majorFont>
        <a:latin typeface="Calibri Light"/>
        <a:ea typeface="微软雅黑"/>
        <a:cs typeface=""/>
      </a:majorFont>
      <a:minorFont>
        <a:latin typeface="Calibri Light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模板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TEE14 Speaker PPT Template">
  <a:themeElements>
    <a:clrScheme name="Custom 1">
      <a:dk1>
        <a:srgbClr val="505050"/>
      </a:dk1>
      <a:lt1>
        <a:srgbClr val="FFFFFF"/>
      </a:lt1>
      <a:dk2>
        <a:srgbClr val="442359"/>
      </a:dk2>
      <a:lt2>
        <a:srgbClr val="68217A"/>
      </a:lt2>
      <a:accent1>
        <a:srgbClr val="7FBA00"/>
      </a:accent1>
      <a:accent2>
        <a:srgbClr val="DC3C00"/>
      </a:accent2>
      <a:accent3>
        <a:srgbClr val="002050"/>
      </a:accent3>
      <a:accent4>
        <a:srgbClr val="009E49"/>
      </a:accent4>
      <a:accent5>
        <a:srgbClr val="00B294"/>
      </a:accent5>
      <a:accent6>
        <a:srgbClr val="0072C6"/>
      </a:accent6>
      <a:hlink>
        <a:srgbClr val="00BCF2"/>
      </a:hlink>
      <a:folHlink>
        <a:srgbClr val="00BCF2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noAutofit/>
      </a:bodyPr>
      <a:lstStyle>
        <a:defPPr defTabSz="932180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anose="020B0502040204020203" pitchFamily="34" charset="0"/>
            <a:cs typeface="Segoe UI" panose="020B0502040204020203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A000120150303A05KPBG</Template>
  <TotalTime>37</TotalTime>
  <Words>321</Words>
  <Application>Microsoft Office PowerPoint</Application>
  <PresentationFormat>自定义</PresentationFormat>
  <Paragraphs>58</Paragraphs>
  <Slides>17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10</vt:i4>
      </vt:variant>
      <vt:variant>
        <vt:lpstr>幻灯片标题</vt:lpstr>
      </vt:variant>
      <vt:variant>
        <vt:i4>17</vt:i4>
      </vt:variant>
    </vt:vector>
  </HeadingPairs>
  <TitlesOfParts>
    <vt:vector size="41" baseType="lpstr">
      <vt:lpstr>FZMiaoWuS-GB</vt:lpstr>
      <vt:lpstr>方正静蕾简体</vt:lpstr>
      <vt:lpstr>迷你简南宫</vt:lpstr>
      <vt:lpstr>微软雅黑</vt:lpstr>
      <vt:lpstr>Arial</vt:lpstr>
      <vt:lpstr>Broadway</vt:lpstr>
      <vt:lpstr>Calibri</vt:lpstr>
      <vt:lpstr>Calibri Light</vt:lpstr>
      <vt:lpstr>Consolas</vt:lpstr>
      <vt:lpstr>Segoe UI</vt:lpstr>
      <vt:lpstr>Segoe UI Light</vt:lpstr>
      <vt:lpstr>Times New Roman</vt:lpstr>
      <vt:lpstr>Wingdings</vt:lpstr>
      <vt:lpstr>Wingdings 2</vt:lpstr>
      <vt:lpstr>Office 主题​​</vt:lpstr>
      <vt:lpstr>自定义设计方案</vt:lpstr>
      <vt:lpstr>12_Office 主题</vt:lpstr>
      <vt:lpstr>13_Office 主题</vt:lpstr>
      <vt:lpstr>TEE14 Speaker PPT Template</vt:lpstr>
      <vt:lpstr>模板</vt:lpstr>
      <vt:lpstr>4_TEE14 Speaker PPT Template</vt:lpstr>
      <vt:lpstr>1_自定义设计方案</vt:lpstr>
      <vt:lpstr>1_Office 主题</vt:lpstr>
      <vt:lpstr>72_Metro Template Light 16x9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手机客户端下载方法</vt:lpstr>
      <vt:lpstr>手机端登录方法</vt:lpstr>
      <vt:lpstr>首次登录平台（未登录过电脑端），手机端登录流程</vt:lpstr>
      <vt:lpstr>PowerPoint 演示文稿</vt:lpstr>
      <vt:lpstr>PowerPoint 演示文稿</vt:lpstr>
      <vt:lpstr>验证注册状态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用户</dc:creator>
  <cp:lastModifiedBy>猪猪 吖</cp:lastModifiedBy>
  <cp:revision>1224</cp:revision>
  <dcterms:created xsi:type="dcterms:W3CDTF">2020-03-26T09:00:00Z</dcterms:created>
  <dcterms:modified xsi:type="dcterms:W3CDTF">2023-03-19T13:45:47Z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2052-11.8.2.10154</vt:lpwstr>
  </property>
  <property fmtid="{D5CDD505-2E9C-101B-9397-08002B2CF9AE}" pid="3" name="ICV">
    <vt:lpwstr>FABB2CF857F94CAD89C4E9829105C7DB</vt:lpwstr>
  </property>
</Properties>
</file>